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DD142-1141-419E-8502-5D6D5C0E2474}" type="datetimeFigureOut">
              <a:rPr lang="en-US" smtClean="0"/>
              <a:t>4/21/2016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9BD24-F8D0-4891-9C6D-D825A9228C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7132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DD142-1141-419E-8502-5D6D5C0E2474}" type="datetimeFigureOut">
              <a:rPr lang="en-US" smtClean="0"/>
              <a:t>4/21/2016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9BD24-F8D0-4891-9C6D-D825A9228C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558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DD142-1141-419E-8502-5D6D5C0E2474}" type="datetimeFigureOut">
              <a:rPr lang="en-US" smtClean="0"/>
              <a:t>4/21/2016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9BD24-F8D0-4891-9C6D-D825A9228C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595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DD142-1141-419E-8502-5D6D5C0E2474}" type="datetimeFigureOut">
              <a:rPr lang="en-US" smtClean="0"/>
              <a:t>4/21/2016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9BD24-F8D0-4891-9C6D-D825A9228C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21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DD142-1141-419E-8502-5D6D5C0E2474}" type="datetimeFigureOut">
              <a:rPr lang="en-US" smtClean="0"/>
              <a:t>4/21/2016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9BD24-F8D0-4891-9C6D-D825A9228C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777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DD142-1141-419E-8502-5D6D5C0E2474}" type="datetimeFigureOut">
              <a:rPr lang="en-US" smtClean="0"/>
              <a:t>4/21/2016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9BD24-F8D0-4891-9C6D-D825A9228C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34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DD142-1141-419E-8502-5D6D5C0E2474}" type="datetimeFigureOut">
              <a:rPr lang="en-US" smtClean="0"/>
              <a:t>4/21/2016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9BD24-F8D0-4891-9C6D-D825A9228C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427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DD142-1141-419E-8502-5D6D5C0E2474}" type="datetimeFigureOut">
              <a:rPr lang="en-US" smtClean="0"/>
              <a:t>4/21/2016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9BD24-F8D0-4891-9C6D-D825A9228C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146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DD142-1141-419E-8502-5D6D5C0E2474}" type="datetimeFigureOut">
              <a:rPr lang="en-US" smtClean="0"/>
              <a:t>4/21/2016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9BD24-F8D0-4891-9C6D-D825A9228C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661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DD142-1141-419E-8502-5D6D5C0E2474}" type="datetimeFigureOut">
              <a:rPr lang="en-US" smtClean="0"/>
              <a:t>4/21/2016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9BD24-F8D0-4891-9C6D-D825A9228C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582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DD142-1141-419E-8502-5D6D5C0E2474}" type="datetimeFigureOut">
              <a:rPr lang="en-US" smtClean="0"/>
              <a:t>4/21/2016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9BD24-F8D0-4891-9C6D-D825A9228C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092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ADD142-1141-419E-8502-5D6D5C0E2474}" type="datetimeFigureOut">
              <a:rPr lang="en-US" smtClean="0"/>
              <a:t>4/21/2016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D9BD24-F8D0-4891-9C6D-D825A9228C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33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544139"/>
            <a:ext cx="9144000" cy="531625"/>
          </a:xfrm>
        </p:spPr>
        <p:txBody>
          <a:bodyPr>
            <a:noAutofit/>
          </a:bodyPr>
          <a:lstStyle/>
          <a:p>
            <a:pPr algn="l"/>
            <a:r>
              <a:rPr lang="en-US" sz="4000" dirty="0" smtClean="0"/>
              <a:t>ANTI TRUST STATEMENT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369825"/>
            <a:ext cx="9144000" cy="4815821"/>
          </a:xfrm>
        </p:spPr>
        <p:txBody>
          <a:bodyPr>
            <a:noAutofit/>
          </a:bodyPr>
          <a:lstStyle/>
          <a:p>
            <a:pPr algn="just" fontAlgn="base"/>
            <a:r>
              <a:rPr lang="en-US" sz="1600" dirty="0" smtClean="0"/>
              <a:t>Participants in this meeting should read and abide by the following rules:</a:t>
            </a:r>
          </a:p>
          <a:p>
            <a:pPr algn="just" fontAlgn="base"/>
            <a:endParaRPr lang="en-US" sz="1600" dirty="0" smtClean="0"/>
          </a:p>
          <a:p>
            <a:pPr marL="285750" indent="-285750" algn="just" fontAlgn="base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dirty="0" smtClean="0"/>
              <a:t>There should be no discussion of prices, or of any factors which might affect prices such as discounts or margins, and terms and conditions of sale.</a:t>
            </a:r>
          </a:p>
          <a:p>
            <a:pPr marL="285750" indent="-285750" algn="just" fontAlgn="base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dirty="0" smtClean="0"/>
              <a:t>There should be no discussion of profits, profit margins or cost data of one’s own, or those of a competitor.</a:t>
            </a:r>
          </a:p>
          <a:p>
            <a:pPr marL="285750" indent="-285750" algn="just" fontAlgn="base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dirty="0" smtClean="0"/>
              <a:t>There should be no discussion that might lead to any agreement to raise, lower or hold present or future price levels.</a:t>
            </a:r>
          </a:p>
          <a:p>
            <a:pPr marL="285750" indent="-285750" algn="just" fontAlgn="base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dirty="0" smtClean="0"/>
              <a:t>There should be no discussions regarding allocation of territories, markets, or customers.</a:t>
            </a:r>
          </a:p>
          <a:p>
            <a:pPr marL="285750" indent="-285750" algn="just" fontAlgn="base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dirty="0" smtClean="0"/>
              <a:t>There should be no discussions regarding restriction upon production, boycotts or refusals to deal.</a:t>
            </a:r>
          </a:p>
          <a:p>
            <a:pPr marL="285750" indent="-285750" algn="just" fontAlgn="base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dirty="0" smtClean="0"/>
              <a:t>There should be no discussions regarding selection, rejection, or termination of customers or suppliers.</a:t>
            </a:r>
          </a:p>
          <a:p>
            <a:pPr marL="285750" indent="-285750" algn="just" fontAlgn="base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D</a:t>
            </a:r>
            <a:r>
              <a:rPr lang="en-US" sz="1600" dirty="0" smtClean="0"/>
              <a:t>iscussions during this meeting must be limited to the implementation of SOLAS regulation and IMO guidelines regarding the Verified Gross Mass of a packed container.</a:t>
            </a:r>
          </a:p>
          <a:p>
            <a:pPr marL="285750" indent="-285750" algn="just" fontAlgn="base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sz="1600" dirty="0" smtClean="0"/>
          </a:p>
          <a:p>
            <a:pPr algn="just"/>
            <a:r>
              <a:rPr lang="en-US" sz="1600" dirty="0" smtClean="0"/>
              <a:t>If a subject with any anticompetitive implication or appearance is raised at this meeting, persons attending the meeting will object to the discussion and end it promptly. </a:t>
            </a:r>
          </a:p>
          <a:p>
            <a:pPr algn="just"/>
            <a:endParaRPr lang="en-US" sz="1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50481" y="191385"/>
            <a:ext cx="2435038" cy="618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96193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194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ANTI TRUST STATEMENT</vt:lpstr>
    </vt:vector>
  </TitlesOfParts>
  <Company>Maersk Group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ANTI TRUST STATEMENT</dc:title>
  <dc:creator>Van Driel, Bruis</dc:creator>
  <cp:lastModifiedBy>Van Driel, Bruis</cp:lastModifiedBy>
  <cp:revision>5</cp:revision>
  <dcterms:created xsi:type="dcterms:W3CDTF">2016-04-21T06:35:38Z</dcterms:created>
  <dcterms:modified xsi:type="dcterms:W3CDTF">2016-04-21T06:46:36Z</dcterms:modified>
</cp:coreProperties>
</file>