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65" r:id="rId2"/>
    <p:sldId id="375" r:id="rId3"/>
    <p:sldId id="386" r:id="rId4"/>
    <p:sldId id="393" r:id="rId5"/>
    <p:sldId id="378" r:id="rId6"/>
    <p:sldId id="380" r:id="rId7"/>
    <p:sldId id="381" r:id="rId8"/>
    <p:sldId id="383" r:id="rId9"/>
    <p:sldId id="382" r:id="rId10"/>
    <p:sldId id="387" r:id="rId11"/>
    <p:sldId id="394" r:id="rId12"/>
    <p:sldId id="391" r:id="rId13"/>
    <p:sldId id="389" r:id="rId14"/>
  </p:sldIdLst>
  <p:sldSz cx="9144000" cy="6858000" type="screen4x3"/>
  <p:notesSz cx="6735763" cy="98663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äsentation" id="{A636D3AE-41DB-4909-944F-6927331A5FEF}">
          <p14:sldIdLst>
            <p14:sldId id="365"/>
            <p14:sldId id="375"/>
            <p14:sldId id="386"/>
            <p14:sldId id="393"/>
            <p14:sldId id="378"/>
            <p14:sldId id="380"/>
            <p14:sldId id="381"/>
            <p14:sldId id="383"/>
            <p14:sldId id="382"/>
            <p14:sldId id="387"/>
            <p14:sldId id="394"/>
            <p14:sldId id="391"/>
            <p14:sldId id="389"/>
          </p14:sldIdLst>
        </p14:section>
        <p14:section name="Beispielfolien (ausgeblendet)" id="{6CEA23F3-840A-4363-BEC8-6421BC6905A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293">
          <p15:clr>
            <a:srgbClr val="A4A3A4"/>
          </p15:clr>
        </p15:guide>
        <p15:guide id="2" orient="horz" pos="3946">
          <p15:clr>
            <a:srgbClr val="A4A3A4"/>
          </p15:clr>
        </p15:guide>
        <p15:guide id="3" pos="272">
          <p15:clr>
            <a:srgbClr val="A4A3A4"/>
          </p15:clr>
        </p15:guide>
        <p15:guide id="4" pos="5488">
          <p15:clr>
            <a:srgbClr val="A4A3A4"/>
          </p15:clr>
        </p15:guide>
        <p15:guide id="5" pos="44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000508"/>
    <a:srgbClr val="F5B19F"/>
    <a:srgbClr val="0064AD"/>
    <a:srgbClr val="C0ADCB"/>
    <a:srgbClr val="C9E8F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74620" autoAdjust="0"/>
  </p:normalViewPr>
  <p:slideViewPr>
    <p:cSldViewPr snapToGrid="0" snapToObjects="1" showGuides="1">
      <p:cViewPr varScale="1">
        <p:scale>
          <a:sx n="122" d="100"/>
          <a:sy n="122" d="100"/>
        </p:scale>
        <p:origin x="3072" y="102"/>
      </p:cViewPr>
      <p:guideLst>
        <p:guide orient="horz" pos="1293"/>
        <p:guide orient="horz" pos="3946"/>
        <p:guide pos="272"/>
        <p:guide pos="5488"/>
        <p:guide pos="44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743BA-337A-4487-BDA7-1D1A3300F64C}" type="datetimeFigureOut">
              <a:rPr lang="de-DE" smtClean="0"/>
              <a:pPr/>
              <a:t>24.04.2018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5CAFF-9D07-4F00-8FBB-6740E17066E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9097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73343-077C-40D6-A8DD-D4A7D85C1DED}" type="datetimeFigureOut">
              <a:rPr lang="de-DE" smtClean="0"/>
              <a:pPr/>
              <a:t>24.04.2018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4239E-6F43-4EB7-B258-B9BB80AF7F8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89202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4239E-6F43-4EB7-B258-B9BB80AF7F89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dirty="0" smtClean="0"/>
              <a:t>To do: Define a rule which UNLOCODE</a:t>
            </a:r>
            <a:r>
              <a:rPr lang="en-GB" baseline="0" dirty="0" smtClean="0"/>
              <a:t> shall be the leading one</a:t>
            </a:r>
          </a:p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4239E-6F43-4EB7-B258-B9BB80AF7F89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63964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find a rule for the leading code (first column) and the alternative code (second column) including consideration of the special case “China”</a:t>
            </a:r>
          </a:p>
          <a:p>
            <a:r>
              <a:rPr lang="en-US" b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b="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past: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de-DE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 the code the terminal itself prefers (if any reaction to my email…)</a:t>
            </a: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not: The code the party requesting a terminal code proposes</a:t>
            </a:r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de-DE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Proposal</a:t>
            </a:r>
            <a:r>
              <a:rPr lang="de-D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de-DE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</a:t>
            </a:r>
            <a:r>
              <a:rPr lang="de-DE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de-DE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administration</a:t>
            </a:r>
            <a:r>
              <a:rPr lang="de-DE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level</a:t>
            </a:r>
            <a:endParaRPr lang="de-DE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4239E-6F43-4EB7-B258-B9BB80AF7F89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42681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Proposal</a:t>
            </a:r>
            <a:r>
              <a:rPr lang="de-DE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de-DE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de-DE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de-DE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leading</a:t>
            </a:r>
            <a:r>
              <a:rPr lang="de-DE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de-DE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de-DE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de-DE" sz="12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Metropolitan </a:t>
            </a:r>
            <a:r>
              <a:rPr lang="de-DE" sz="1200" b="1" kern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code</a:t>
            </a:r>
            <a:endParaRPr lang="de-DE" sz="1200" b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In</a:t>
            </a:r>
            <a:r>
              <a:rPr lang="de-DE" sz="1200" b="1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de-DE" sz="1200" b="1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case</a:t>
            </a:r>
            <a:r>
              <a:rPr lang="de-DE" sz="1200" b="1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de-DE" sz="1200" b="1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of</a:t>
            </a:r>
            <a:r>
              <a:rPr lang="de-DE" sz="1200" b="1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Chinese </a:t>
            </a:r>
            <a:r>
              <a:rPr lang="de-DE" sz="1200" b="1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ports</a:t>
            </a:r>
            <a:r>
              <a:rPr lang="de-DE" sz="1200" b="1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: </a:t>
            </a:r>
            <a:r>
              <a:rPr lang="de-DE" sz="1200" b="1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codes</a:t>
            </a:r>
            <a:r>
              <a:rPr lang="de-DE" sz="1200" b="1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de-DE" sz="1200" b="1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that</a:t>
            </a:r>
            <a:r>
              <a:rPr lang="de-DE" sz="1200" b="1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de-DE" sz="1200" b="1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cover</a:t>
            </a:r>
            <a:r>
              <a:rPr lang="de-DE" sz="1200" b="1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de-DE" sz="1200" b="1" u="sng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all </a:t>
            </a:r>
            <a:r>
              <a:rPr lang="de-DE" sz="1200" b="1" u="sng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functions</a:t>
            </a:r>
            <a:r>
              <a:rPr lang="de-DE" sz="1200" b="1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de-DE" sz="1200" b="1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including</a:t>
            </a:r>
            <a:r>
              <a:rPr lang="de-DE" sz="1200" b="1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de-DE" sz="1200" b="1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function</a:t>
            </a:r>
            <a:r>
              <a:rPr lang="de-DE" sz="1200" b="1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„</a:t>
            </a:r>
            <a:r>
              <a:rPr lang="de-DE" sz="1200" b="1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port</a:t>
            </a:r>
            <a:r>
              <a:rPr lang="de-DE" sz="1200" b="1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“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(CNSGH, CNNBO, … )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4239E-6F43-4EB7-B258-B9BB80AF7F89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91278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4239E-6F43-4EB7-B258-B9BB80AF7F89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1314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Those</a:t>
            </a:r>
            <a:r>
              <a:rPr lang="en-GB" baseline="0" dirty="0" smtClean="0"/>
              <a:t> who do not attend these meetings regularly  - introduction</a:t>
            </a:r>
          </a:p>
          <a:p>
            <a:r>
              <a:rPr lang="en-GB" baseline="0" dirty="0" smtClean="0"/>
              <a:t>Same basis for the discussion</a:t>
            </a:r>
          </a:p>
          <a:p>
            <a:r>
              <a:rPr lang="en-GB" baseline="0" dirty="0" smtClean="0"/>
              <a:t>Items : Terminal </a:t>
            </a:r>
            <a:r>
              <a:rPr lang="en-GB" baseline="0" dirty="0" err="1" smtClean="0"/>
              <a:t>lcodes</a:t>
            </a:r>
            <a:endParaRPr lang="en-GB" baseline="0" dirty="0" smtClean="0"/>
          </a:p>
          <a:p>
            <a:r>
              <a:rPr lang="en-GB" baseline="0" dirty="0" smtClean="0"/>
              <a:t>Presentation </a:t>
            </a:r>
            <a:r>
              <a:rPr lang="en-GB" baseline="0" dirty="0" err="1" smtClean="0"/>
              <a:t>HeideHandling</a:t>
            </a:r>
            <a:r>
              <a:rPr lang="en-GB" baseline="0" dirty="0" smtClean="0"/>
              <a:t> codes</a:t>
            </a:r>
          </a:p>
          <a:p>
            <a:r>
              <a:rPr lang="en-GB" baseline="0" dirty="0" smtClean="0"/>
              <a:t>Liner codes</a:t>
            </a:r>
          </a:p>
          <a:p>
            <a:r>
              <a:rPr lang="en-GB" baseline="0" dirty="0" smtClean="0"/>
              <a:t>Project running:  Harmonization of the depot codes list BIC/Codes: Patrick or Jorn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4239E-6F43-4EB7-B258-B9BB80AF7F89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8295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International communication </a:t>
            </a:r>
            <a:r>
              <a:rPr lang="en-US" baseline="0" dirty="0" smtClean="0"/>
              <a:t> - </a:t>
            </a:r>
            <a:r>
              <a:rPr lang="en-US" baseline="0" dirty="0" smtClean="0"/>
              <a:t>unambiguous </a:t>
            </a:r>
            <a:r>
              <a:rPr lang="en-US" baseline="0" dirty="0" smtClean="0"/>
              <a:t>codes </a:t>
            </a:r>
            <a:r>
              <a:rPr lang="en-US" baseline="0" dirty="0" smtClean="0"/>
              <a:t>are absolutely necessary</a:t>
            </a: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Existence of some international codes lists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popular example: UNLOCODES for ports and other locations – run by </a:t>
            </a:r>
            <a:r>
              <a:rPr lang="en-US" dirty="0" smtClean="0"/>
              <a:t>UNECE</a:t>
            </a: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SMDG</a:t>
            </a:r>
            <a:r>
              <a:rPr lang="en-US" baseline="0" dirty="0" smtClean="0"/>
              <a:t> created code lists where international codes list were missing or not sufficient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To describe certain status, attributes or instructions in the EDIFACT messages</a:t>
            </a: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GB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4239E-6F43-4EB7-B258-B9BB80AF7F89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7257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4239E-6F43-4EB7-B258-B9BB80AF7F89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1407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UN/LOCODE </a:t>
            </a:r>
            <a:r>
              <a:rPr lang="en-GB" dirty="0"/>
              <a:t>separated from the terminal code </a:t>
            </a:r>
            <a:r>
              <a:rPr lang="en-GB" dirty="0" smtClean="0"/>
              <a:t>- advantages</a:t>
            </a:r>
            <a:r>
              <a:rPr lang="en-GB" dirty="0"/>
              <a:t>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2 levels of identification: port or terminal – just as specific as required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flexibility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dirty="0"/>
              <a:t>Adapt to changes in UN/LOCODE’s without loosing the uniqueness of the terminal </a:t>
            </a:r>
            <a:r>
              <a:rPr lang="en-GB" dirty="0" smtClean="0"/>
              <a:t>identification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 smtClean="0"/>
              <a:t>No influence on the UN/LOCODE</a:t>
            </a:r>
            <a:r>
              <a:rPr lang="en-GB" baseline="0" dirty="0" smtClean="0"/>
              <a:t> List – not under SMDG responsibility but still it is integrated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4239E-6F43-4EB7-B258-B9BB80AF7F89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6774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Even if we only consider the codes with function “port” in the UN/LOCODE list there is more than one code applicable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4239E-6F43-4EB7-B258-B9BB80AF7F89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71291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4239E-6F43-4EB7-B258-B9BB80AF7F89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1407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/>
              <a:t>Excursus: Chinese ports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 </a:t>
            </a:r>
            <a:r>
              <a:rPr lang="en-GB" dirty="0" smtClean="0"/>
              <a:t>Chinese decided to change their UN/LOCODE’s some years ago.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dirty="0" smtClean="0"/>
              <a:t>		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4239E-6F43-4EB7-B258-B9BB80AF7F89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44251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Since the SMDG terminal code list depends on the UN/LOCODE list we should adjust our codes accordingly.</a:t>
            </a:r>
          </a:p>
          <a:p>
            <a:r>
              <a:rPr lang="en-GB" dirty="0" smtClean="0"/>
              <a:t>Take into account that the SMDG has got a certain role and should offers some guidance to the user of our EDIFACT messages.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Today: majority of the shipping industry still uses the old codes, which means the airport codes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 investigation results: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Shipping lines:		Preference is on </a:t>
            </a:r>
            <a:r>
              <a:rPr lang="en-GB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metropolitan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code (CNSGH, CNNBO, …)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Currently old codes are still in use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Booking portals: 	?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Forwarders: 		all options (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old+new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IMO: 		codes with function “ports” (CNSHG, CNNBG)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Portbase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GB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port community </a:t>
            </a:r>
            <a:r>
              <a:rPr lang="en-GB" sz="11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system,Netherlands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): codes with function ”port” (CNSHG, CNNBG)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DAKOSY (port communication system, Hamburg: new codes (CNSGH/CNSHG)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Chinese ports: 		seem to use the old codes (as per information of a major Chinese shipping line)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email to ports of Shanghai and Ningbo:…….. No answer yet</a:t>
            </a:r>
            <a:endParaRPr lang="en-GB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4239E-6F43-4EB7-B258-B9BB80AF7F89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0867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9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1116000"/>
            <a:ext cx="9144000" cy="4140000"/>
          </a:xfrm>
        </p:spPr>
        <p:txBody>
          <a:bodyPr/>
          <a:lstStyle>
            <a:lvl1pPr marL="0" indent="0" algn="ctr">
              <a:lnSpc>
                <a:spcPts val="2100"/>
              </a:lnSpc>
              <a:buNone/>
              <a:defRPr sz="1600"/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7" name="Rechteck 6"/>
          <p:cNvSpPr/>
          <p:nvPr userDrawn="1"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31800" y="5580000"/>
            <a:ext cx="6048000" cy="1008000"/>
          </a:xfrm>
        </p:spPr>
        <p:txBody>
          <a:bodyPr anchor="t" anchorCtr="0"/>
          <a:lstStyle>
            <a:lvl1pPr>
              <a:lnSpc>
                <a:spcPts val="2600"/>
              </a:lnSpc>
              <a:defRPr b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e-DE" dirty="0"/>
              <a:t>Titel der Präsentation</a:t>
            </a:r>
            <a:br>
              <a:rPr lang="de-DE" dirty="0"/>
            </a:br>
            <a:r>
              <a:rPr lang="de-DE" dirty="0"/>
              <a:t>auch zweizeilig oder</a:t>
            </a:r>
            <a:br>
              <a:rPr lang="de-DE" dirty="0"/>
            </a:br>
            <a:r>
              <a:rPr lang="de-DE" dirty="0"/>
              <a:t>dreizeilig möglich</a:t>
            </a:r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5832000"/>
            <a:ext cx="1520237" cy="648000"/>
          </a:xfrm>
          <a:prstGeom prst="rect">
            <a:avLst/>
          </a:prstGeom>
        </p:spPr>
      </p:pic>
      <p:sp>
        <p:nvSpPr>
          <p:cNvPr id="4" name="Textplatzhalter 3"/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-1872000" y="3132000"/>
            <a:ext cx="3960000" cy="1440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600" b="0" baseline="0">
                <a:solidFill>
                  <a:schemeClr val="bg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Quelle: (optional angeben // bei hellem Bild, Listenebene erhöhen) 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31799" y="432000"/>
            <a:ext cx="8280000" cy="2880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b="0" cap="all" spc="0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1600" b="0" cap="all" spc="0">
                <a:solidFill>
                  <a:schemeClr val="bg1"/>
                </a:solidFill>
                <a:latin typeface="+mj-lt"/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1600" b="0" cap="all" spc="0">
                <a:solidFill>
                  <a:schemeClr val="bg1"/>
                </a:solidFill>
                <a:latin typeface="+mj-lt"/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1600" b="0" cap="all" spc="0">
                <a:solidFill>
                  <a:schemeClr val="bg1"/>
                </a:solidFill>
                <a:latin typeface="+mj-lt"/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None/>
              <a:defRPr sz="1600" b="0" cap="all" spc="0">
                <a:solidFill>
                  <a:schemeClr val="bg1"/>
                </a:solidFill>
                <a:latin typeface="+mj-lt"/>
              </a:defRPr>
            </a:lvl5pPr>
            <a:lvl6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1600" b="0" cap="all" spc="0">
                <a:solidFill>
                  <a:schemeClr val="bg1"/>
                </a:solidFill>
                <a:latin typeface="+mj-lt"/>
              </a:defRPr>
            </a:lvl6pPr>
            <a:lvl7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1600" b="0" cap="all" spc="0">
                <a:solidFill>
                  <a:schemeClr val="bg1"/>
                </a:solidFill>
                <a:latin typeface="+mj-lt"/>
              </a:defRPr>
            </a:lvl7pPr>
            <a:lvl8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1600" b="0" cap="all" spc="0">
                <a:solidFill>
                  <a:schemeClr val="bg1"/>
                </a:solidFill>
                <a:latin typeface="+mj-lt"/>
              </a:defRPr>
            </a:lvl8pPr>
            <a:lvl9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1600" b="0" cap="all" spc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Eurogate − Claim</a:t>
            </a:r>
          </a:p>
        </p:txBody>
      </p:sp>
      <p:grpSp>
        <p:nvGrpSpPr>
          <p:cNvPr id="11" name="Gruppieren 10"/>
          <p:cNvGrpSpPr/>
          <p:nvPr userDrawn="1"/>
        </p:nvGrpSpPr>
        <p:grpSpPr>
          <a:xfrm>
            <a:off x="-2016000" y="-396000"/>
            <a:ext cx="11988000" cy="7650000"/>
            <a:chOff x="-2016000" y="-396000"/>
            <a:chExt cx="11988000" cy="7650000"/>
          </a:xfrm>
        </p:grpSpPr>
        <p:sp>
          <p:nvSpPr>
            <p:cNvPr id="13" name="Textfeld 56"/>
            <p:cNvSpPr txBox="1"/>
            <p:nvPr userDrawn="1"/>
          </p:nvSpPr>
          <p:spPr>
            <a:xfrm rot="10800000" flipH="1" flipV="1">
              <a:off x="-2016000" y="0"/>
              <a:ext cx="1908000" cy="1395742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3600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750" b="0" dirty="0">
                  <a:solidFill>
                    <a:schemeClr val="tx1"/>
                  </a:solidFill>
                  <a:latin typeface="+mn-lt"/>
                </a:rPr>
                <a:t>Hilfslinien anzeigen über Menu: </a:t>
              </a:r>
              <a:br>
                <a:rPr lang="de-DE" sz="750" b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750" b="1" dirty="0">
                  <a:solidFill>
                    <a:schemeClr val="tx1"/>
                  </a:solidFill>
                  <a:latin typeface="+mn-lt"/>
                </a:rPr>
                <a:t>Ansicht | Anzeigen | </a:t>
              </a:r>
              <a:r>
                <a:rPr lang="de-DE" sz="750" b="0" dirty="0">
                  <a:solidFill>
                    <a:schemeClr val="tx1"/>
                  </a:solidFill>
                  <a:latin typeface="+mn-lt"/>
                </a:rPr>
                <a:t>Haken bei</a:t>
              </a:r>
              <a:r>
                <a:rPr lang="de-DE" sz="750" b="1" dirty="0">
                  <a:solidFill>
                    <a:schemeClr val="tx1"/>
                  </a:solidFill>
                  <a:latin typeface="+mn-lt"/>
                </a:rPr>
                <a:t/>
              </a:r>
              <a:br>
                <a:rPr lang="de-DE" sz="750" b="1" dirty="0">
                  <a:solidFill>
                    <a:schemeClr val="tx1"/>
                  </a:solidFill>
                  <a:latin typeface="+mn-lt"/>
                </a:rPr>
              </a:br>
              <a:r>
                <a:rPr lang="de-DE" sz="750" b="1" dirty="0">
                  <a:solidFill>
                    <a:schemeClr val="tx1"/>
                  </a:solidFill>
                  <a:latin typeface="+mn-lt"/>
                </a:rPr>
                <a:t>Führungslinien </a:t>
              </a:r>
              <a:r>
                <a:rPr lang="de-DE" sz="750" b="0" dirty="0">
                  <a:solidFill>
                    <a:schemeClr val="tx1"/>
                  </a:solidFill>
                  <a:latin typeface="+mn-lt"/>
                </a:rPr>
                <a:t>setzten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600" b="0" dirty="0">
                  <a:solidFill>
                    <a:schemeClr val="tx1"/>
                  </a:solidFill>
                  <a:latin typeface="+mn-lt"/>
                </a:rPr>
                <a:t>____________________________________________</a:t>
              </a:r>
              <a:endParaRPr lang="de-DE" sz="200" b="0" dirty="0">
                <a:solidFill>
                  <a:schemeClr val="tx1"/>
                </a:solidFill>
                <a:latin typeface="+mn-lt"/>
              </a:endParaRP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e-DE" sz="400" b="0" dirty="0">
                <a:solidFill>
                  <a:schemeClr val="tx1"/>
                </a:solidFill>
                <a:latin typeface="+mn-lt"/>
              </a:endParaRP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750" b="0" dirty="0">
                  <a:solidFill>
                    <a:schemeClr val="tx1"/>
                  </a:solidFill>
                  <a:latin typeface="+mn-lt"/>
                </a:rPr>
                <a:t>Folie in</a:t>
              </a:r>
              <a:r>
                <a:rPr lang="de-DE" sz="750" b="0" baseline="0" dirty="0">
                  <a:solidFill>
                    <a:schemeClr val="tx1"/>
                  </a:solidFill>
                  <a:latin typeface="+mn-lt"/>
                </a:rPr>
                <a:t> Ursprungsform 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750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750" b="1" baseline="0" dirty="0">
                  <a:solidFill>
                    <a:schemeClr val="tx1"/>
                  </a:solidFill>
                  <a:latin typeface="+mn-lt"/>
                </a:rPr>
                <a:t>Start | Folien | Zurücksetzen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____________________________________________</a:t>
              </a:r>
              <a:endParaRPr kumimoji="0" lang="de-DE" sz="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750" dirty="0">
                  <a:solidFill>
                    <a:schemeClr val="tx1"/>
                  </a:solidFill>
                </a:rPr>
                <a:t>Wechsel des Folienlayouts im Menü über: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750" b="1" baseline="0" dirty="0">
                  <a:solidFill>
                    <a:schemeClr val="tx1"/>
                  </a:solidFill>
                  <a:latin typeface="+mn-lt"/>
                </a:rPr>
                <a:t>Start | Folien | Layout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e-DE" sz="800" b="1" baseline="0" dirty="0">
                <a:solidFill>
                  <a:schemeClr val="tx1"/>
                </a:solidFill>
                <a:latin typeface="+mn-lt"/>
              </a:endParaRP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e-DE" sz="800" b="1" dirty="0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14" name="Gruppieren 13"/>
            <p:cNvGrpSpPr/>
            <p:nvPr userDrawn="1"/>
          </p:nvGrpSpPr>
          <p:grpSpPr>
            <a:xfrm>
              <a:off x="430213" y="-396000"/>
              <a:ext cx="8281587" cy="288000"/>
              <a:chOff x="430213" y="-396000"/>
              <a:chExt cx="8281587" cy="288000"/>
            </a:xfrm>
          </p:grpSpPr>
          <p:cxnSp>
            <p:nvCxnSpPr>
              <p:cNvPr id="32" name="Gerade Verbindung 31"/>
              <p:cNvCxnSpPr/>
              <p:nvPr userDrawn="1"/>
            </p:nvCxnSpPr>
            <p:spPr>
              <a:xfrm flipV="1">
                <a:off x="430213" y="-396000"/>
                <a:ext cx="0" cy="288000"/>
              </a:xfrm>
              <a:prstGeom prst="line">
                <a:avLst/>
              </a:prstGeom>
              <a:ln w="127" cap="sq">
                <a:solidFill>
                  <a:schemeClr val="tx1"/>
                </a:solidFill>
                <a:miter lim="800000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feld 8"/>
              <p:cNvSpPr txBox="1"/>
              <p:nvPr userDrawn="1"/>
            </p:nvSpPr>
            <p:spPr>
              <a:xfrm>
                <a:off x="430213" y="-324000"/>
                <a:ext cx="720000" cy="216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lIns="72000" tIns="0" rIns="0" bIns="0" rtlCol="0" anchor="b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de-DE" sz="800" dirty="0">
                    <a:solidFill>
                      <a:schemeClr val="tx1"/>
                    </a:solidFill>
                  </a:rPr>
                  <a:t>11,50 // 1,2</a:t>
                </a:r>
              </a:p>
            </p:txBody>
          </p:sp>
          <p:sp>
            <p:nvSpPr>
              <p:cNvPr id="34" name="Textfeld 8"/>
              <p:cNvSpPr txBox="1"/>
              <p:nvPr userDrawn="1"/>
            </p:nvSpPr>
            <p:spPr>
              <a:xfrm>
                <a:off x="7991800" y="-324000"/>
                <a:ext cx="720000" cy="216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lIns="0" tIns="0" rIns="72000" bIns="0" rtlCol="0" anchor="b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de-DE" sz="800" dirty="0">
                    <a:solidFill>
                      <a:schemeClr val="tx1"/>
                    </a:solidFill>
                  </a:rPr>
                  <a:t>11,50  //</a:t>
                </a:r>
                <a:r>
                  <a:rPr lang="de-DE" sz="800" baseline="0" dirty="0">
                    <a:solidFill>
                      <a:schemeClr val="tx1"/>
                    </a:solidFill>
                  </a:rPr>
                  <a:t> 24,2</a:t>
                </a:r>
                <a:endParaRPr lang="de-DE" sz="8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5" name="Gerade Verbindung 34"/>
              <p:cNvCxnSpPr/>
              <p:nvPr userDrawn="1"/>
            </p:nvCxnSpPr>
            <p:spPr>
              <a:xfrm flipV="1">
                <a:off x="8711800" y="-396000"/>
                <a:ext cx="0" cy="288000"/>
              </a:xfrm>
              <a:prstGeom prst="line">
                <a:avLst/>
              </a:prstGeom>
              <a:ln w="127" cap="sq">
                <a:solidFill>
                  <a:schemeClr val="tx1"/>
                </a:solidFill>
                <a:miter lim="800000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uppieren 14"/>
            <p:cNvGrpSpPr/>
            <p:nvPr userDrawn="1"/>
          </p:nvGrpSpPr>
          <p:grpSpPr>
            <a:xfrm>
              <a:off x="9252000" y="2052000"/>
              <a:ext cx="720000" cy="4212000"/>
              <a:chOff x="9252000" y="2052000"/>
              <a:chExt cx="720000" cy="4212000"/>
            </a:xfrm>
          </p:grpSpPr>
          <p:sp>
            <p:nvSpPr>
              <p:cNvPr id="28" name="Textfeld 39"/>
              <p:cNvSpPr txBox="1"/>
              <p:nvPr userDrawn="1"/>
            </p:nvSpPr>
            <p:spPr>
              <a:xfrm>
                <a:off x="9252000" y="2052638"/>
                <a:ext cx="720000" cy="288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lIns="0" tIns="7200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de-DE" sz="800" kern="0" baseline="0" dirty="0">
                    <a:solidFill>
                      <a:schemeClr val="tx1"/>
                    </a:solidFill>
                    <a:latin typeface="+mn-lt"/>
                  </a:rPr>
                  <a:t>3,82 // 5,7</a:t>
                </a:r>
              </a:p>
            </p:txBody>
          </p:sp>
          <p:cxnSp>
            <p:nvCxnSpPr>
              <p:cNvPr id="29" name="Gerade Verbindung 28"/>
              <p:cNvCxnSpPr/>
              <p:nvPr userDrawn="1"/>
            </p:nvCxnSpPr>
            <p:spPr>
              <a:xfrm flipH="1">
                <a:off x="9252000" y="2052000"/>
                <a:ext cx="288000" cy="0"/>
              </a:xfrm>
              <a:prstGeom prst="line">
                <a:avLst/>
              </a:prstGeom>
              <a:ln w="127" cap="sq">
                <a:solidFill>
                  <a:schemeClr val="tx1"/>
                </a:solidFill>
                <a:miter lim="800000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Gerade Verbindung 29"/>
              <p:cNvCxnSpPr/>
              <p:nvPr userDrawn="1"/>
            </p:nvCxnSpPr>
            <p:spPr>
              <a:xfrm flipH="1">
                <a:off x="9252000" y="6262502"/>
                <a:ext cx="288000" cy="0"/>
              </a:xfrm>
              <a:prstGeom prst="line">
                <a:avLst/>
              </a:prstGeom>
              <a:ln w="127" cap="sq">
                <a:solidFill>
                  <a:schemeClr val="tx1"/>
                </a:solidFill>
                <a:miter lim="800000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feld 39"/>
              <p:cNvSpPr txBox="1"/>
              <p:nvPr userDrawn="1"/>
            </p:nvSpPr>
            <p:spPr>
              <a:xfrm>
                <a:off x="9252000" y="5976000"/>
                <a:ext cx="720000" cy="288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lIns="0" tIns="0" rIns="0" bIns="72000" rtlCol="0" anchor="b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de-DE" sz="800" kern="0" baseline="0" dirty="0">
                    <a:solidFill>
                      <a:schemeClr val="tx1"/>
                    </a:solidFill>
                    <a:latin typeface="+mn-lt"/>
                  </a:rPr>
                  <a:t>7,87  // 17,4</a:t>
                </a:r>
              </a:p>
            </p:txBody>
          </p:sp>
        </p:grpSp>
        <p:grpSp>
          <p:nvGrpSpPr>
            <p:cNvPr id="16" name="Gruppieren 15"/>
            <p:cNvGrpSpPr/>
            <p:nvPr userDrawn="1"/>
          </p:nvGrpSpPr>
          <p:grpSpPr>
            <a:xfrm>
              <a:off x="-1908000" y="2052000"/>
              <a:ext cx="1800000" cy="972000"/>
              <a:chOff x="-1908000" y="2052000"/>
              <a:chExt cx="1800000" cy="972000"/>
            </a:xfrm>
          </p:grpSpPr>
          <p:sp>
            <p:nvSpPr>
              <p:cNvPr id="26" name="Textfeld 56"/>
              <p:cNvSpPr txBox="1"/>
              <p:nvPr userDrawn="1"/>
            </p:nvSpPr>
            <p:spPr>
              <a:xfrm rot="10800000" flipH="1" flipV="1">
                <a:off x="-1908000" y="2052000"/>
                <a:ext cx="1800000" cy="972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indent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de-DE" sz="750" dirty="0">
                    <a:solidFill>
                      <a:schemeClr val="tx1"/>
                    </a:solidFill>
                  </a:rPr>
                  <a:t>Wechsel der Textebene im Menü über:</a:t>
                </a:r>
                <a:endParaRPr lang="de-DE" sz="750" baseline="0" dirty="0">
                  <a:solidFill>
                    <a:schemeClr val="tx1"/>
                  </a:solidFill>
                </a:endParaRPr>
              </a:p>
              <a:p>
                <a:pPr indent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de-DE" sz="750" b="1" baseline="0" dirty="0">
                    <a:solidFill>
                      <a:schemeClr val="tx1"/>
                    </a:solidFill>
                  </a:rPr>
                  <a:t>S</a:t>
                </a:r>
                <a:r>
                  <a:rPr lang="de-DE" sz="750" b="1" dirty="0">
                    <a:solidFill>
                      <a:schemeClr val="tx1"/>
                    </a:solidFill>
                  </a:rPr>
                  <a:t>tart | Absatz</a:t>
                </a:r>
              </a:p>
              <a:p>
                <a:pPr indent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de-DE" sz="750" b="1" dirty="0">
                  <a:solidFill>
                    <a:schemeClr val="tx1"/>
                  </a:solidFill>
                </a:endParaRPr>
              </a:p>
              <a:p>
                <a:pPr indent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de-DE" sz="1100" b="1" dirty="0">
                  <a:solidFill>
                    <a:schemeClr val="tx1"/>
                  </a:solidFill>
                </a:endParaRPr>
              </a:p>
              <a:p>
                <a:pPr indent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de-DE" sz="900" b="1" dirty="0">
                  <a:solidFill>
                    <a:schemeClr val="tx1"/>
                  </a:solidFill>
                </a:endParaRPr>
              </a:p>
              <a:p>
                <a:pPr indent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de-DE" sz="750" b="1" dirty="0">
                  <a:solidFill>
                    <a:schemeClr val="tx1"/>
                  </a:solidFill>
                </a:endParaRPr>
              </a:p>
              <a:p>
                <a:pPr indent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de-DE" sz="750" b="1" dirty="0">
                    <a:solidFill>
                      <a:schemeClr val="tx1"/>
                    </a:solidFill>
                  </a:rPr>
                  <a:t>Listenebene erhöhen/verringern</a:t>
                </a:r>
                <a:endParaRPr lang="de-DE" sz="750" b="1" dirty="0">
                  <a:solidFill>
                    <a:schemeClr val="tx1"/>
                  </a:solidFill>
                  <a:latin typeface="+mn-lt"/>
                </a:endParaRPr>
              </a:p>
            </p:txBody>
          </p:sp>
          <p:pic>
            <p:nvPicPr>
              <p:cNvPr id="27" name="Grafik 26"/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576000" y="2376000"/>
                <a:ext cx="468000" cy="358469"/>
              </a:xfrm>
              <a:prstGeom prst="rect">
                <a:avLst/>
              </a:prstGeom>
            </p:spPr>
          </p:pic>
        </p:grpSp>
        <p:grpSp>
          <p:nvGrpSpPr>
            <p:cNvPr id="17" name="Gruppieren 16"/>
            <p:cNvGrpSpPr/>
            <p:nvPr userDrawn="1"/>
          </p:nvGrpSpPr>
          <p:grpSpPr>
            <a:xfrm>
              <a:off x="432000" y="6966000"/>
              <a:ext cx="8280000" cy="288000"/>
              <a:chOff x="430213" y="-396000"/>
              <a:chExt cx="8280000" cy="288000"/>
            </a:xfrm>
          </p:grpSpPr>
          <p:cxnSp>
            <p:nvCxnSpPr>
              <p:cNvPr id="22" name="Gerade Verbindung 21"/>
              <p:cNvCxnSpPr/>
              <p:nvPr userDrawn="1"/>
            </p:nvCxnSpPr>
            <p:spPr>
              <a:xfrm flipV="1">
                <a:off x="430213" y="-396000"/>
                <a:ext cx="0" cy="288000"/>
              </a:xfrm>
              <a:prstGeom prst="line">
                <a:avLst/>
              </a:prstGeom>
              <a:ln w="127" cap="sq">
                <a:solidFill>
                  <a:schemeClr val="tx1"/>
                </a:solidFill>
                <a:miter lim="800000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feld 8"/>
              <p:cNvSpPr txBox="1"/>
              <p:nvPr userDrawn="1"/>
            </p:nvSpPr>
            <p:spPr>
              <a:xfrm>
                <a:off x="430213" y="-396000"/>
                <a:ext cx="720000" cy="216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lIns="7200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de-DE" sz="800" dirty="0">
                    <a:solidFill>
                      <a:schemeClr val="tx1"/>
                    </a:solidFill>
                  </a:rPr>
                  <a:t>12,55 // 1,2</a:t>
                </a:r>
              </a:p>
            </p:txBody>
          </p:sp>
          <p:sp>
            <p:nvSpPr>
              <p:cNvPr id="24" name="Textfeld 8"/>
              <p:cNvSpPr txBox="1"/>
              <p:nvPr userDrawn="1"/>
            </p:nvSpPr>
            <p:spPr>
              <a:xfrm>
                <a:off x="7990213" y="-396000"/>
                <a:ext cx="720000" cy="216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lIns="0" tIns="0" rIns="7200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de-DE" sz="800" dirty="0">
                    <a:solidFill>
                      <a:schemeClr val="tx1"/>
                    </a:solidFill>
                  </a:rPr>
                  <a:t>11,50 // 24,2</a:t>
                </a:r>
              </a:p>
            </p:txBody>
          </p:sp>
          <p:cxnSp>
            <p:nvCxnSpPr>
              <p:cNvPr id="25" name="Gerade Verbindung 24"/>
              <p:cNvCxnSpPr/>
              <p:nvPr userDrawn="1"/>
            </p:nvCxnSpPr>
            <p:spPr>
              <a:xfrm flipV="1">
                <a:off x="8710013" y="-396000"/>
                <a:ext cx="0" cy="288000"/>
              </a:xfrm>
              <a:prstGeom prst="line">
                <a:avLst/>
              </a:prstGeom>
              <a:ln w="127" cap="sq">
                <a:solidFill>
                  <a:schemeClr val="tx1"/>
                </a:solidFill>
                <a:miter lim="800000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uppieren 17"/>
            <p:cNvGrpSpPr/>
            <p:nvPr userDrawn="1"/>
          </p:nvGrpSpPr>
          <p:grpSpPr>
            <a:xfrm>
              <a:off x="-828000" y="5976000"/>
              <a:ext cx="720000" cy="288000"/>
              <a:chOff x="-1962129" y="6832988"/>
              <a:chExt cx="720000" cy="288000"/>
            </a:xfrm>
          </p:grpSpPr>
          <p:cxnSp>
            <p:nvCxnSpPr>
              <p:cNvPr id="20" name="Gerade Verbindung 19"/>
              <p:cNvCxnSpPr/>
              <p:nvPr userDrawn="1"/>
            </p:nvCxnSpPr>
            <p:spPr>
              <a:xfrm flipH="1">
                <a:off x="-1530129" y="7119490"/>
                <a:ext cx="288000" cy="0"/>
              </a:xfrm>
              <a:prstGeom prst="line">
                <a:avLst/>
              </a:prstGeom>
              <a:ln w="127" cap="sq">
                <a:solidFill>
                  <a:schemeClr val="tx1"/>
                </a:solidFill>
                <a:miter lim="800000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feld 39"/>
              <p:cNvSpPr txBox="1"/>
              <p:nvPr userDrawn="1"/>
            </p:nvSpPr>
            <p:spPr>
              <a:xfrm>
                <a:off x="-1962129" y="6832988"/>
                <a:ext cx="720000" cy="288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lIns="0" tIns="0" rIns="0" bIns="72000" rtlCol="0" anchor="b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de-DE" sz="800" kern="0" baseline="0" dirty="0">
                    <a:solidFill>
                      <a:schemeClr val="tx1"/>
                    </a:solidFill>
                    <a:latin typeface="+mn-lt"/>
                  </a:rPr>
                  <a:t>7,87  // 17,4</a:t>
                </a:r>
              </a:p>
            </p:txBody>
          </p:sp>
        </p:grpSp>
        <p:sp>
          <p:nvSpPr>
            <p:cNvPr id="19" name="Textfeld 56"/>
            <p:cNvSpPr txBox="1"/>
            <p:nvPr userDrawn="1"/>
          </p:nvSpPr>
          <p:spPr>
            <a:xfrm rot="10800000" flipH="1" flipV="1">
              <a:off x="-1908000" y="6354000"/>
              <a:ext cx="1800000" cy="504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7200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750" b="0" baseline="0" dirty="0">
                  <a:solidFill>
                    <a:schemeClr val="tx1"/>
                  </a:solidFill>
                  <a:latin typeface="+mn-lt"/>
                </a:rPr>
                <a:t>Fußzeile (pro Folie oder für alle) </a:t>
              </a:r>
              <a:br>
                <a:rPr lang="de-DE" sz="750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750" b="0" baseline="0" dirty="0">
                  <a:solidFill>
                    <a:schemeClr val="tx1"/>
                  </a:solidFill>
                  <a:latin typeface="+mn-lt"/>
                </a:rPr>
                <a:t>anpassen über Menü: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750" b="1" baseline="0" dirty="0">
                  <a:solidFill>
                    <a:schemeClr val="tx1"/>
                  </a:solidFill>
                  <a:latin typeface="+mn-lt"/>
                </a:rPr>
                <a:t>Einfügen | Text | Kopf- und Fußzeile</a:t>
              </a:r>
              <a:endParaRPr lang="de-DE" sz="750" b="0" baseline="0" dirty="0">
                <a:solidFill>
                  <a:schemeClr val="tx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1409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der Inhalt | Bild qu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Headline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E994-2C36-49A4-A9C4-3F63E1DA0AEC}" type="datetime1">
              <a:rPr lang="en-US" smtClean="0"/>
              <a:pPr/>
              <a:t>4/24/2018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► </a:t>
            </a:r>
            <a:fld id="{ADA4DCD2-078D-4877-A171-2E28C4203CA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431800" y="2052636"/>
            <a:ext cx="3960000" cy="1980000"/>
          </a:xfrm>
        </p:spPr>
        <p:txBody>
          <a:bodyPr/>
          <a:lstStyle/>
          <a:p>
            <a:pPr lvl="0"/>
            <a:r>
              <a:rPr lang="de-DE" dirty="0"/>
              <a:t>Aufzählung (für Text/Überschrift, Listenebene erhöhen)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Bildplatzhalter 8"/>
          <p:cNvSpPr>
            <a:spLocks noGrp="1"/>
          </p:cNvSpPr>
          <p:nvPr>
            <p:ph type="pic" sz="quarter" idx="14" hasCustomPrompt="1"/>
          </p:nvPr>
        </p:nvSpPr>
        <p:spPr>
          <a:xfrm>
            <a:off x="431800" y="4282300"/>
            <a:ext cx="8280400" cy="1981975"/>
          </a:xfrm>
        </p:spPr>
        <p:txBody>
          <a:bodyPr/>
          <a:lstStyle>
            <a:lvl1pPr marL="0" indent="0" algn="ctr">
              <a:lnSpc>
                <a:spcPts val="2100"/>
              </a:lnSpc>
              <a:buNone/>
              <a:defRPr/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9" name="Inhaltsplatzhalter 6"/>
          <p:cNvSpPr>
            <a:spLocks noGrp="1"/>
          </p:cNvSpPr>
          <p:nvPr>
            <p:ph sz="quarter" idx="15" hasCustomPrompt="1"/>
          </p:nvPr>
        </p:nvSpPr>
        <p:spPr>
          <a:xfrm>
            <a:off x="4751800" y="2052636"/>
            <a:ext cx="3960000" cy="1980000"/>
          </a:xfrm>
        </p:spPr>
        <p:txBody>
          <a:bodyPr/>
          <a:lstStyle/>
          <a:p>
            <a:pPr lvl="0"/>
            <a:r>
              <a:rPr lang="de-DE" dirty="0"/>
              <a:t>Aufzählung (für Text/Überschrift, Listenebene erhöhen)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32000" y="1332000"/>
            <a:ext cx="8280200" cy="540000"/>
          </a:xfrm>
        </p:spPr>
        <p:txBody>
          <a:bodyPr anchor="ctr" anchorCtr="0"/>
          <a:lstStyle>
            <a:lvl1pPr marL="0" indent="0">
              <a:lnSpc>
                <a:spcPts val="2000"/>
              </a:lnSpc>
              <a:spcAft>
                <a:spcPts val="0"/>
              </a:spcAft>
              <a:buNone/>
              <a:defRPr b="1" i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Subheadline</a:t>
            </a:r>
            <a:br>
              <a:rPr lang="de-DE" dirty="0"/>
            </a:br>
            <a:r>
              <a:rPr lang="de-DE" dirty="0"/>
              <a:t>auch zweizeilig möglich</a:t>
            </a:r>
          </a:p>
        </p:txBody>
      </p:sp>
      <p:sp>
        <p:nvSpPr>
          <p:cNvPr id="11" name="Textplatzhalter 3"/>
          <p:cNvSpPr>
            <a:spLocks noGrp="1"/>
          </p:cNvSpPr>
          <p:nvPr>
            <p:ph type="body" sz="quarter" idx="17" hasCustomPrompt="1"/>
          </p:nvPr>
        </p:nvSpPr>
        <p:spPr>
          <a:xfrm rot="16200000">
            <a:off x="-1997819" y="4086455"/>
            <a:ext cx="4211638" cy="1440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600" b="0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Quelle: (optional) </a:t>
            </a:r>
          </a:p>
        </p:txBody>
      </p:sp>
    </p:spTree>
    <p:extLst>
      <p:ext uri="{BB962C8B-B14F-4D97-AF65-F5344CB8AC3E}">
        <p14:creationId xmlns:p14="http://schemas.microsoft.com/office/powerpoint/2010/main" val="19679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Headline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2A1B-5FD2-4524-9385-13D1ADEE0247}" type="datetime1">
              <a:rPr lang="en-US" smtClean="0"/>
              <a:pPr/>
              <a:t>4/24/2018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► </a:t>
            </a:r>
            <a:fld id="{ADA4DCD2-078D-4877-A171-2E28C4203CA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431800" y="2052637"/>
            <a:ext cx="2592000" cy="1620000"/>
          </a:xfrm>
        </p:spPr>
        <p:txBody>
          <a:bodyPr/>
          <a:lstStyle>
            <a:lvl1pPr marL="0" indent="0" algn="ctr">
              <a:lnSpc>
                <a:spcPts val="2100"/>
              </a:lnSpc>
              <a:buNone/>
              <a:defRPr/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7" name="Bildplatzhalter 8"/>
          <p:cNvSpPr>
            <a:spLocks noGrp="1"/>
          </p:cNvSpPr>
          <p:nvPr>
            <p:ph type="pic" sz="quarter" idx="14" hasCustomPrompt="1"/>
          </p:nvPr>
        </p:nvSpPr>
        <p:spPr>
          <a:xfrm>
            <a:off x="3258000" y="2052638"/>
            <a:ext cx="2592000" cy="1620000"/>
          </a:xfrm>
        </p:spPr>
        <p:txBody>
          <a:bodyPr/>
          <a:lstStyle>
            <a:lvl1pPr marL="0" indent="0" algn="ctr">
              <a:lnSpc>
                <a:spcPts val="2100"/>
              </a:lnSpc>
              <a:buNone/>
              <a:defRPr/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8" name="Bildplatzhalter 8"/>
          <p:cNvSpPr>
            <a:spLocks noGrp="1"/>
          </p:cNvSpPr>
          <p:nvPr>
            <p:ph type="pic" sz="quarter" idx="15" hasCustomPrompt="1"/>
          </p:nvPr>
        </p:nvSpPr>
        <p:spPr>
          <a:xfrm>
            <a:off x="6119800" y="2052638"/>
            <a:ext cx="2592000" cy="1620000"/>
          </a:xfrm>
        </p:spPr>
        <p:txBody>
          <a:bodyPr/>
          <a:lstStyle>
            <a:lvl1pPr marL="0" indent="0" algn="ctr">
              <a:lnSpc>
                <a:spcPts val="2100"/>
              </a:lnSpc>
              <a:buNone/>
              <a:defRPr/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10" name="Bildplatzhalter 8"/>
          <p:cNvSpPr>
            <a:spLocks noGrp="1"/>
          </p:cNvSpPr>
          <p:nvPr>
            <p:ph type="pic" sz="quarter" idx="16" hasCustomPrompt="1"/>
          </p:nvPr>
        </p:nvSpPr>
        <p:spPr>
          <a:xfrm>
            <a:off x="431800" y="4230000"/>
            <a:ext cx="2592000" cy="1620000"/>
          </a:xfrm>
        </p:spPr>
        <p:txBody>
          <a:bodyPr/>
          <a:lstStyle>
            <a:lvl1pPr marL="0" indent="0" algn="ctr">
              <a:lnSpc>
                <a:spcPts val="2100"/>
              </a:lnSpc>
              <a:buNone/>
              <a:defRPr/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11" name="Bildplatzhalter 8"/>
          <p:cNvSpPr>
            <a:spLocks noGrp="1"/>
          </p:cNvSpPr>
          <p:nvPr>
            <p:ph type="pic" sz="quarter" idx="17" hasCustomPrompt="1"/>
          </p:nvPr>
        </p:nvSpPr>
        <p:spPr>
          <a:xfrm>
            <a:off x="3258000" y="4230000"/>
            <a:ext cx="2592000" cy="1620000"/>
          </a:xfrm>
        </p:spPr>
        <p:txBody>
          <a:bodyPr/>
          <a:lstStyle>
            <a:lvl1pPr marL="0" indent="0" algn="ctr">
              <a:lnSpc>
                <a:spcPts val="2100"/>
              </a:lnSpc>
              <a:buNone/>
              <a:defRPr/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12" name="Bildplatzhalter 8"/>
          <p:cNvSpPr>
            <a:spLocks noGrp="1"/>
          </p:cNvSpPr>
          <p:nvPr>
            <p:ph type="pic" sz="quarter" idx="18" hasCustomPrompt="1"/>
          </p:nvPr>
        </p:nvSpPr>
        <p:spPr>
          <a:xfrm>
            <a:off x="6119800" y="4230000"/>
            <a:ext cx="2592000" cy="1620000"/>
          </a:xfrm>
        </p:spPr>
        <p:txBody>
          <a:bodyPr/>
          <a:lstStyle>
            <a:lvl1pPr marL="0" indent="0" algn="ctr">
              <a:lnSpc>
                <a:spcPts val="2100"/>
              </a:lnSpc>
              <a:buNone/>
              <a:defRPr/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9" hasCustomPrompt="1"/>
          </p:nvPr>
        </p:nvSpPr>
        <p:spPr>
          <a:xfrm>
            <a:off x="431800" y="3726000"/>
            <a:ext cx="2592000" cy="360000"/>
          </a:xfrm>
        </p:spPr>
        <p:txBody>
          <a:bodyPr/>
          <a:lstStyle>
            <a:lvl1pPr marL="0" indent="0">
              <a:lnSpc>
                <a:spcPts val="1300"/>
              </a:lnSpc>
              <a:spcAft>
                <a:spcPts val="0"/>
              </a:spcAft>
              <a:buNone/>
              <a:defRPr sz="1100" b="0"/>
            </a:lvl1pPr>
            <a:lvl2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2pPr>
            <a:lvl3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3pPr>
            <a:lvl4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4pPr>
            <a:lvl5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5pPr>
            <a:lvl6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6pPr>
            <a:lvl7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7pPr>
            <a:lvl8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8pPr>
            <a:lvl9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9pPr>
          </a:lstStyle>
          <a:p>
            <a:pPr lvl="0"/>
            <a:r>
              <a:rPr lang="de-DE" dirty="0"/>
              <a:t>Bildunterschrift</a:t>
            </a:r>
            <a:br>
              <a:rPr lang="de-DE" dirty="0"/>
            </a:br>
            <a:r>
              <a:rPr lang="de-DE" dirty="0"/>
              <a:t>auch zweizeilig möglich</a:t>
            </a:r>
          </a:p>
        </p:txBody>
      </p:sp>
      <p:sp>
        <p:nvSpPr>
          <p:cNvPr id="16" name="Textplatzhalter 13"/>
          <p:cNvSpPr>
            <a:spLocks noGrp="1"/>
          </p:cNvSpPr>
          <p:nvPr>
            <p:ph type="body" sz="quarter" idx="20" hasCustomPrompt="1"/>
          </p:nvPr>
        </p:nvSpPr>
        <p:spPr>
          <a:xfrm>
            <a:off x="3258000" y="3726000"/>
            <a:ext cx="2592000" cy="360000"/>
          </a:xfrm>
        </p:spPr>
        <p:txBody>
          <a:bodyPr/>
          <a:lstStyle>
            <a:lvl1pPr marL="0" indent="0">
              <a:lnSpc>
                <a:spcPts val="1300"/>
              </a:lnSpc>
              <a:spcAft>
                <a:spcPts val="0"/>
              </a:spcAft>
              <a:buNone/>
              <a:defRPr sz="1100" b="0"/>
            </a:lvl1pPr>
            <a:lvl2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2pPr>
            <a:lvl3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3pPr>
            <a:lvl4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4pPr>
            <a:lvl5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5pPr>
            <a:lvl6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6pPr>
            <a:lvl7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7pPr>
            <a:lvl8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8pPr>
            <a:lvl9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9pPr>
          </a:lstStyle>
          <a:p>
            <a:pPr lvl="0"/>
            <a:r>
              <a:rPr lang="de-DE" dirty="0"/>
              <a:t>Bildunterschrift</a:t>
            </a:r>
            <a:br>
              <a:rPr lang="de-DE" dirty="0"/>
            </a:br>
            <a:r>
              <a:rPr lang="de-DE" dirty="0"/>
              <a:t>auch zweizeilig möglich</a:t>
            </a:r>
          </a:p>
        </p:txBody>
      </p:sp>
      <p:sp>
        <p:nvSpPr>
          <p:cNvPr id="17" name="Textplatzhalter 13"/>
          <p:cNvSpPr>
            <a:spLocks noGrp="1"/>
          </p:cNvSpPr>
          <p:nvPr>
            <p:ph type="body" sz="quarter" idx="21" hasCustomPrompt="1"/>
          </p:nvPr>
        </p:nvSpPr>
        <p:spPr>
          <a:xfrm>
            <a:off x="6120200" y="3726000"/>
            <a:ext cx="2592000" cy="360000"/>
          </a:xfrm>
        </p:spPr>
        <p:txBody>
          <a:bodyPr/>
          <a:lstStyle>
            <a:lvl1pPr marL="0" indent="0">
              <a:lnSpc>
                <a:spcPts val="1300"/>
              </a:lnSpc>
              <a:spcAft>
                <a:spcPts val="0"/>
              </a:spcAft>
              <a:buNone/>
              <a:defRPr sz="1100" b="0"/>
            </a:lvl1pPr>
            <a:lvl2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2pPr>
            <a:lvl3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3pPr>
            <a:lvl4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4pPr>
            <a:lvl5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5pPr>
            <a:lvl6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6pPr>
            <a:lvl7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7pPr>
            <a:lvl8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8pPr>
            <a:lvl9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9pPr>
          </a:lstStyle>
          <a:p>
            <a:pPr lvl="0"/>
            <a:r>
              <a:rPr lang="de-DE" dirty="0"/>
              <a:t>Bildunterschrift</a:t>
            </a:r>
            <a:br>
              <a:rPr lang="de-DE" dirty="0"/>
            </a:br>
            <a:r>
              <a:rPr lang="de-DE" dirty="0"/>
              <a:t>auch zweizeilig möglich</a:t>
            </a:r>
          </a:p>
        </p:txBody>
      </p:sp>
      <p:sp>
        <p:nvSpPr>
          <p:cNvPr id="18" name="Textplatzhalter 13"/>
          <p:cNvSpPr>
            <a:spLocks noGrp="1"/>
          </p:cNvSpPr>
          <p:nvPr>
            <p:ph type="body" sz="quarter" idx="22" hasCustomPrompt="1"/>
          </p:nvPr>
        </p:nvSpPr>
        <p:spPr>
          <a:xfrm>
            <a:off x="431800" y="5904000"/>
            <a:ext cx="2592000" cy="360000"/>
          </a:xfrm>
        </p:spPr>
        <p:txBody>
          <a:bodyPr/>
          <a:lstStyle>
            <a:lvl1pPr marL="0" indent="0">
              <a:lnSpc>
                <a:spcPts val="1300"/>
              </a:lnSpc>
              <a:spcAft>
                <a:spcPts val="0"/>
              </a:spcAft>
              <a:buNone/>
              <a:defRPr sz="1100" b="0"/>
            </a:lvl1pPr>
            <a:lvl2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2pPr>
            <a:lvl3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3pPr>
            <a:lvl4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4pPr>
            <a:lvl5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5pPr>
            <a:lvl6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6pPr>
            <a:lvl7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7pPr>
            <a:lvl8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8pPr>
            <a:lvl9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9pPr>
          </a:lstStyle>
          <a:p>
            <a:pPr lvl="0"/>
            <a:r>
              <a:rPr lang="de-DE" dirty="0"/>
              <a:t>Bildunterschrift</a:t>
            </a:r>
            <a:br>
              <a:rPr lang="de-DE" dirty="0"/>
            </a:br>
            <a:r>
              <a:rPr lang="de-DE" dirty="0"/>
              <a:t>auch zweizeilig möglich</a:t>
            </a:r>
          </a:p>
        </p:txBody>
      </p:sp>
      <p:sp>
        <p:nvSpPr>
          <p:cNvPr id="19" name="Textplatzhalter 13"/>
          <p:cNvSpPr>
            <a:spLocks noGrp="1"/>
          </p:cNvSpPr>
          <p:nvPr>
            <p:ph type="body" sz="quarter" idx="23" hasCustomPrompt="1"/>
          </p:nvPr>
        </p:nvSpPr>
        <p:spPr>
          <a:xfrm>
            <a:off x="3262555" y="5904000"/>
            <a:ext cx="2592000" cy="360000"/>
          </a:xfrm>
        </p:spPr>
        <p:txBody>
          <a:bodyPr/>
          <a:lstStyle>
            <a:lvl1pPr marL="0" indent="0">
              <a:lnSpc>
                <a:spcPts val="1300"/>
              </a:lnSpc>
              <a:spcAft>
                <a:spcPts val="0"/>
              </a:spcAft>
              <a:buNone/>
              <a:defRPr sz="1100" b="0"/>
            </a:lvl1pPr>
            <a:lvl2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2pPr>
            <a:lvl3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3pPr>
            <a:lvl4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4pPr>
            <a:lvl5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5pPr>
            <a:lvl6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6pPr>
            <a:lvl7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7pPr>
            <a:lvl8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8pPr>
            <a:lvl9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9pPr>
          </a:lstStyle>
          <a:p>
            <a:pPr lvl="0"/>
            <a:r>
              <a:rPr lang="de-DE" dirty="0"/>
              <a:t>Bildunterschrift</a:t>
            </a:r>
            <a:br>
              <a:rPr lang="de-DE" dirty="0"/>
            </a:br>
            <a:r>
              <a:rPr lang="de-DE" dirty="0"/>
              <a:t>auch zweizeilig möglich</a:t>
            </a:r>
          </a:p>
        </p:txBody>
      </p:sp>
      <p:sp>
        <p:nvSpPr>
          <p:cNvPr id="20" name="Textplatzhalter 13"/>
          <p:cNvSpPr>
            <a:spLocks noGrp="1"/>
          </p:cNvSpPr>
          <p:nvPr>
            <p:ph type="body" sz="quarter" idx="24" hasCustomPrompt="1"/>
          </p:nvPr>
        </p:nvSpPr>
        <p:spPr>
          <a:xfrm>
            <a:off x="6120200" y="5904000"/>
            <a:ext cx="2592000" cy="360000"/>
          </a:xfrm>
        </p:spPr>
        <p:txBody>
          <a:bodyPr/>
          <a:lstStyle>
            <a:lvl1pPr marL="0" indent="0">
              <a:lnSpc>
                <a:spcPts val="1300"/>
              </a:lnSpc>
              <a:spcAft>
                <a:spcPts val="0"/>
              </a:spcAft>
              <a:buNone/>
              <a:defRPr sz="1100" b="0"/>
            </a:lvl1pPr>
            <a:lvl2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2pPr>
            <a:lvl3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3pPr>
            <a:lvl4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4pPr>
            <a:lvl5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5pPr>
            <a:lvl6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6pPr>
            <a:lvl7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7pPr>
            <a:lvl8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8pPr>
            <a:lvl9pPr marL="0" indent="0">
              <a:lnSpc>
                <a:spcPts val="1300"/>
              </a:lnSpc>
              <a:spcAft>
                <a:spcPts val="0"/>
              </a:spcAft>
              <a:buFont typeface="Arial" pitchFamily="34" charset="0"/>
              <a:buNone/>
              <a:defRPr sz="1100" b="0"/>
            </a:lvl9pPr>
          </a:lstStyle>
          <a:p>
            <a:pPr lvl="0"/>
            <a:r>
              <a:rPr lang="de-DE" dirty="0"/>
              <a:t>Bildunterschrift</a:t>
            </a:r>
            <a:br>
              <a:rPr lang="de-DE" dirty="0"/>
            </a:br>
            <a:r>
              <a:rPr lang="de-DE" dirty="0"/>
              <a:t>auch zweizeilig möglich</a:t>
            </a:r>
          </a:p>
        </p:txBody>
      </p:sp>
      <p:sp>
        <p:nvSpPr>
          <p:cNvPr id="21" name="Textplatzhalter 8"/>
          <p:cNvSpPr>
            <a:spLocks noGrp="1"/>
          </p:cNvSpPr>
          <p:nvPr>
            <p:ph type="body" sz="quarter" idx="25" hasCustomPrompt="1"/>
          </p:nvPr>
        </p:nvSpPr>
        <p:spPr>
          <a:xfrm>
            <a:off x="432000" y="1332000"/>
            <a:ext cx="8280200" cy="540000"/>
          </a:xfrm>
        </p:spPr>
        <p:txBody>
          <a:bodyPr anchor="ctr" anchorCtr="0"/>
          <a:lstStyle>
            <a:lvl1pPr marL="0" indent="0">
              <a:lnSpc>
                <a:spcPts val="2000"/>
              </a:lnSpc>
              <a:spcAft>
                <a:spcPts val="0"/>
              </a:spcAft>
              <a:buNone/>
              <a:defRPr b="1" i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Subheadline</a:t>
            </a:r>
            <a:br>
              <a:rPr lang="de-DE" dirty="0"/>
            </a:br>
            <a:r>
              <a:rPr lang="de-DE" dirty="0"/>
              <a:t>auch zweizeilig möglich</a:t>
            </a:r>
          </a:p>
        </p:txBody>
      </p:sp>
      <p:sp>
        <p:nvSpPr>
          <p:cNvPr id="22" name="Textplatzhalter 3"/>
          <p:cNvSpPr>
            <a:spLocks noGrp="1"/>
          </p:cNvSpPr>
          <p:nvPr>
            <p:ph type="body" sz="quarter" idx="26" hasCustomPrompt="1"/>
          </p:nvPr>
        </p:nvSpPr>
        <p:spPr>
          <a:xfrm rot="16200000">
            <a:off x="-1997819" y="4086455"/>
            <a:ext cx="4211638" cy="1440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600" b="0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Quelle: (optional)</a:t>
            </a:r>
          </a:p>
        </p:txBody>
      </p:sp>
    </p:spTree>
    <p:extLst>
      <p:ext uri="{BB962C8B-B14F-4D97-AF65-F5344CB8AC3E}">
        <p14:creationId xmlns:p14="http://schemas.microsoft.com/office/powerpoint/2010/main" val="667265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Headline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0F0B-1CD1-41AD-8E4F-8C1409D1612E}" type="datetime1">
              <a:rPr lang="en-US" smtClean="0"/>
              <a:pPr/>
              <a:t>4/24/2018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► </a:t>
            </a:r>
            <a:fld id="{ADA4DCD2-078D-4877-A171-2E28C4203CA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0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32000" y="1332000"/>
            <a:ext cx="8280200" cy="540000"/>
          </a:xfrm>
        </p:spPr>
        <p:txBody>
          <a:bodyPr anchor="ctr" anchorCtr="0"/>
          <a:lstStyle>
            <a:lvl1pPr marL="0" indent="0">
              <a:lnSpc>
                <a:spcPts val="2000"/>
              </a:lnSpc>
              <a:spcAft>
                <a:spcPts val="0"/>
              </a:spcAft>
              <a:buNone/>
              <a:defRPr b="1" i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Subheadline</a:t>
            </a:r>
            <a:br>
              <a:rPr lang="de-DE" dirty="0"/>
            </a:br>
            <a:r>
              <a:rPr lang="de-DE" dirty="0"/>
              <a:t>auch zweizeilig möglich</a:t>
            </a:r>
          </a:p>
        </p:txBody>
      </p:sp>
      <p:sp>
        <p:nvSpPr>
          <p:cNvPr id="7" name="Textplatzhalter 3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-1997819" y="4086455"/>
            <a:ext cx="4211638" cy="1440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600" b="0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Quelle: (optional)</a:t>
            </a:r>
          </a:p>
        </p:txBody>
      </p:sp>
    </p:spTree>
    <p:extLst>
      <p:ext uri="{BB962C8B-B14F-4D97-AF65-F5344CB8AC3E}">
        <p14:creationId xmlns:p14="http://schemas.microsoft.com/office/powerpoint/2010/main" val="1611132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0" y="1116000"/>
            <a:ext cx="9144000" cy="4140000"/>
          </a:xfrm>
          <a:prstGeom prst="rect">
            <a:avLst/>
          </a:prstGeom>
          <a:solidFill>
            <a:srgbClr val="C9E8F8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 userDrawn="1"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5832000"/>
            <a:ext cx="1520237" cy="64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32000" y="1296000"/>
            <a:ext cx="8280000" cy="3600000"/>
          </a:xfrm>
        </p:spPr>
        <p:txBody>
          <a:bodyPr/>
          <a:lstStyle>
            <a:lvl1pPr>
              <a:lnSpc>
                <a:spcPts val="2600"/>
              </a:lnSpc>
              <a:defRPr sz="20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e-DE" dirty="0"/>
              <a:t>Schlussklausel etc.</a:t>
            </a:r>
          </a:p>
        </p:txBody>
      </p:sp>
      <p:sp>
        <p:nvSpPr>
          <p:cNvPr id="10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31799" y="432000"/>
            <a:ext cx="8280000" cy="2880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b="0" cap="all" spc="0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1600" b="0" cap="all" spc="0">
                <a:solidFill>
                  <a:schemeClr val="bg1"/>
                </a:solidFill>
                <a:latin typeface="+mj-lt"/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1600" b="0" cap="all" spc="0">
                <a:solidFill>
                  <a:schemeClr val="bg1"/>
                </a:solidFill>
                <a:latin typeface="+mj-lt"/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1600" b="0" cap="all" spc="0">
                <a:solidFill>
                  <a:schemeClr val="bg1"/>
                </a:solidFill>
                <a:latin typeface="+mj-lt"/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None/>
              <a:defRPr sz="1600" b="0" cap="all" spc="0">
                <a:solidFill>
                  <a:schemeClr val="bg1"/>
                </a:solidFill>
                <a:latin typeface="+mj-lt"/>
              </a:defRPr>
            </a:lvl5pPr>
            <a:lvl6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1600" b="0" cap="all" spc="0">
                <a:solidFill>
                  <a:schemeClr val="bg1"/>
                </a:solidFill>
                <a:latin typeface="+mj-lt"/>
              </a:defRPr>
            </a:lvl6pPr>
            <a:lvl7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1600" b="0" cap="all" spc="0">
                <a:solidFill>
                  <a:schemeClr val="bg1"/>
                </a:solidFill>
                <a:latin typeface="+mj-lt"/>
              </a:defRPr>
            </a:lvl7pPr>
            <a:lvl8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1600" b="0" cap="all" spc="0">
                <a:solidFill>
                  <a:schemeClr val="bg1"/>
                </a:solidFill>
                <a:latin typeface="+mj-lt"/>
              </a:defRPr>
            </a:lvl8pPr>
            <a:lvl9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1600" b="0" cap="all" spc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Eurogate − Claim</a:t>
            </a:r>
          </a:p>
        </p:txBody>
      </p:sp>
      <p:grpSp>
        <p:nvGrpSpPr>
          <p:cNvPr id="11" name="Gruppieren 10"/>
          <p:cNvGrpSpPr/>
          <p:nvPr userDrawn="1"/>
        </p:nvGrpSpPr>
        <p:grpSpPr>
          <a:xfrm>
            <a:off x="-2016000" y="-396000"/>
            <a:ext cx="11988000" cy="7650000"/>
            <a:chOff x="-2016000" y="-396000"/>
            <a:chExt cx="11988000" cy="7650000"/>
          </a:xfrm>
        </p:grpSpPr>
        <p:sp>
          <p:nvSpPr>
            <p:cNvPr id="12" name="Textfeld 56"/>
            <p:cNvSpPr txBox="1"/>
            <p:nvPr userDrawn="1"/>
          </p:nvSpPr>
          <p:spPr>
            <a:xfrm rot="10800000" flipH="1" flipV="1">
              <a:off x="-2016000" y="0"/>
              <a:ext cx="1908000" cy="1395742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3600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750" b="0" dirty="0">
                  <a:solidFill>
                    <a:schemeClr val="tx1"/>
                  </a:solidFill>
                  <a:latin typeface="+mn-lt"/>
                </a:rPr>
                <a:t>Hilfslinien anzeigen über Menu: </a:t>
              </a:r>
              <a:br>
                <a:rPr lang="de-DE" sz="750" b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750" b="1" dirty="0">
                  <a:solidFill>
                    <a:schemeClr val="tx1"/>
                  </a:solidFill>
                  <a:latin typeface="+mn-lt"/>
                </a:rPr>
                <a:t>Ansicht | Anzeigen | </a:t>
              </a:r>
              <a:r>
                <a:rPr lang="de-DE" sz="750" b="0" dirty="0">
                  <a:solidFill>
                    <a:schemeClr val="tx1"/>
                  </a:solidFill>
                  <a:latin typeface="+mn-lt"/>
                </a:rPr>
                <a:t>Haken bei</a:t>
              </a:r>
              <a:r>
                <a:rPr lang="de-DE" sz="750" b="1" dirty="0">
                  <a:solidFill>
                    <a:schemeClr val="tx1"/>
                  </a:solidFill>
                  <a:latin typeface="+mn-lt"/>
                </a:rPr>
                <a:t/>
              </a:r>
              <a:br>
                <a:rPr lang="de-DE" sz="750" b="1" dirty="0">
                  <a:solidFill>
                    <a:schemeClr val="tx1"/>
                  </a:solidFill>
                  <a:latin typeface="+mn-lt"/>
                </a:rPr>
              </a:br>
              <a:r>
                <a:rPr lang="de-DE" sz="750" b="1" dirty="0">
                  <a:solidFill>
                    <a:schemeClr val="tx1"/>
                  </a:solidFill>
                  <a:latin typeface="+mn-lt"/>
                </a:rPr>
                <a:t>Führungslinien </a:t>
              </a:r>
              <a:r>
                <a:rPr lang="de-DE" sz="750" b="0" dirty="0">
                  <a:solidFill>
                    <a:schemeClr val="tx1"/>
                  </a:solidFill>
                  <a:latin typeface="+mn-lt"/>
                </a:rPr>
                <a:t>setzten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600" b="0" dirty="0">
                  <a:solidFill>
                    <a:schemeClr val="tx1"/>
                  </a:solidFill>
                  <a:latin typeface="+mn-lt"/>
                </a:rPr>
                <a:t>____________________________________________</a:t>
              </a:r>
              <a:endParaRPr lang="de-DE" sz="200" b="0" dirty="0">
                <a:solidFill>
                  <a:schemeClr val="tx1"/>
                </a:solidFill>
                <a:latin typeface="+mn-lt"/>
              </a:endParaRP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e-DE" sz="400" b="0" dirty="0">
                <a:solidFill>
                  <a:schemeClr val="tx1"/>
                </a:solidFill>
                <a:latin typeface="+mn-lt"/>
              </a:endParaRP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750" b="0" dirty="0">
                  <a:solidFill>
                    <a:schemeClr val="tx1"/>
                  </a:solidFill>
                  <a:latin typeface="+mn-lt"/>
                </a:rPr>
                <a:t>Folie in</a:t>
              </a:r>
              <a:r>
                <a:rPr lang="de-DE" sz="750" b="0" baseline="0" dirty="0">
                  <a:solidFill>
                    <a:schemeClr val="tx1"/>
                  </a:solidFill>
                  <a:latin typeface="+mn-lt"/>
                </a:rPr>
                <a:t> Ursprungsform 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750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750" b="1" baseline="0" dirty="0">
                  <a:solidFill>
                    <a:schemeClr val="tx1"/>
                  </a:solidFill>
                  <a:latin typeface="+mn-lt"/>
                </a:rPr>
                <a:t>Start | Folien | Zurücksetzen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____________________________________________</a:t>
              </a:r>
              <a:endParaRPr kumimoji="0" lang="de-DE" sz="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750" dirty="0">
                  <a:solidFill>
                    <a:schemeClr val="tx1"/>
                  </a:solidFill>
                </a:rPr>
                <a:t>Wechsel des Folienlayouts im Menü über: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750" b="1" baseline="0" dirty="0">
                  <a:solidFill>
                    <a:schemeClr val="tx1"/>
                  </a:solidFill>
                  <a:latin typeface="+mn-lt"/>
                </a:rPr>
                <a:t>Start | Folien | Layout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e-DE" sz="800" b="1" baseline="0" dirty="0">
                <a:solidFill>
                  <a:schemeClr val="tx1"/>
                </a:solidFill>
                <a:latin typeface="+mn-lt"/>
              </a:endParaRP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e-DE" sz="800" b="1" dirty="0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13" name="Gruppieren 12"/>
            <p:cNvGrpSpPr/>
            <p:nvPr userDrawn="1"/>
          </p:nvGrpSpPr>
          <p:grpSpPr>
            <a:xfrm>
              <a:off x="430213" y="-396000"/>
              <a:ext cx="8281587" cy="288000"/>
              <a:chOff x="430213" y="-396000"/>
              <a:chExt cx="8281587" cy="288000"/>
            </a:xfrm>
          </p:grpSpPr>
          <p:cxnSp>
            <p:nvCxnSpPr>
              <p:cNvPr id="31" name="Gerade Verbindung 30"/>
              <p:cNvCxnSpPr/>
              <p:nvPr userDrawn="1"/>
            </p:nvCxnSpPr>
            <p:spPr>
              <a:xfrm flipV="1">
                <a:off x="430213" y="-396000"/>
                <a:ext cx="0" cy="288000"/>
              </a:xfrm>
              <a:prstGeom prst="line">
                <a:avLst/>
              </a:prstGeom>
              <a:ln w="127" cap="sq">
                <a:solidFill>
                  <a:schemeClr val="tx1"/>
                </a:solidFill>
                <a:miter lim="800000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feld 8"/>
              <p:cNvSpPr txBox="1"/>
              <p:nvPr userDrawn="1"/>
            </p:nvSpPr>
            <p:spPr>
              <a:xfrm>
                <a:off x="430213" y="-324000"/>
                <a:ext cx="720000" cy="216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lIns="72000" tIns="0" rIns="0" bIns="0" rtlCol="0" anchor="b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de-DE" sz="800" dirty="0">
                    <a:solidFill>
                      <a:schemeClr val="tx1"/>
                    </a:solidFill>
                  </a:rPr>
                  <a:t>11,50 // 1,2</a:t>
                </a:r>
              </a:p>
            </p:txBody>
          </p:sp>
          <p:sp>
            <p:nvSpPr>
              <p:cNvPr id="33" name="Textfeld 8"/>
              <p:cNvSpPr txBox="1"/>
              <p:nvPr userDrawn="1"/>
            </p:nvSpPr>
            <p:spPr>
              <a:xfrm>
                <a:off x="7991800" y="-324000"/>
                <a:ext cx="720000" cy="216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lIns="0" tIns="0" rIns="72000" bIns="0" rtlCol="0" anchor="b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de-DE" sz="800" dirty="0">
                    <a:solidFill>
                      <a:schemeClr val="tx1"/>
                    </a:solidFill>
                  </a:rPr>
                  <a:t>11,50  //</a:t>
                </a:r>
                <a:r>
                  <a:rPr lang="de-DE" sz="800" baseline="0" dirty="0">
                    <a:solidFill>
                      <a:schemeClr val="tx1"/>
                    </a:solidFill>
                  </a:rPr>
                  <a:t> 24,2</a:t>
                </a:r>
                <a:endParaRPr lang="de-DE" sz="8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4" name="Gerade Verbindung 33"/>
              <p:cNvCxnSpPr/>
              <p:nvPr userDrawn="1"/>
            </p:nvCxnSpPr>
            <p:spPr>
              <a:xfrm flipV="1">
                <a:off x="8711800" y="-396000"/>
                <a:ext cx="0" cy="288000"/>
              </a:xfrm>
              <a:prstGeom prst="line">
                <a:avLst/>
              </a:prstGeom>
              <a:ln w="127" cap="sq">
                <a:solidFill>
                  <a:schemeClr val="tx1"/>
                </a:solidFill>
                <a:miter lim="800000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uppieren 13"/>
            <p:cNvGrpSpPr/>
            <p:nvPr userDrawn="1"/>
          </p:nvGrpSpPr>
          <p:grpSpPr>
            <a:xfrm>
              <a:off x="9252000" y="2052000"/>
              <a:ext cx="720000" cy="4212000"/>
              <a:chOff x="9252000" y="2052000"/>
              <a:chExt cx="720000" cy="4212000"/>
            </a:xfrm>
          </p:grpSpPr>
          <p:sp>
            <p:nvSpPr>
              <p:cNvPr id="27" name="Textfeld 39"/>
              <p:cNvSpPr txBox="1"/>
              <p:nvPr userDrawn="1"/>
            </p:nvSpPr>
            <p:spPr>
              <a:xfrm>
                <a:off x="9252000" y="2052638"/>
                <a:ext cx="720000" cy="288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lIns="0" tIns="7200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de-DE" sz="800" kern="0" baseline="0" dirty="0">
                    <a:solidFill>
                      <a:schemeClr val="tx1"/>
                    </a:solidFill>
                    <a:latin typeface="+mn-lt"/>
                  </a:rPr>
                  <a:t>3,82 // 5,7</a:t>
                </a:r>
              </a:p>
            </p:txBody>
          </p:sp>
          <p:cxnSp>
            <p:nvCxnSpPr>
              <p:cNvPr id="28" name="Gerade Verbindung 27"/>
              <p:cNvCxnSpPr/>
              <p:nvPr userDrawn="1"/>
            </p:nvCxnSpPr>
            <p:spPr>
              <a:xfrm flipH="1">
                <a:off x="9252000" y="2052000"/>
                <a:ext cx="288000" cy="0"/>
              </a:xfrm>
              <a:prstGeom prst="line">
                <a:avLst/>
              </a:prstGeom>
              <a:ln w="127" cap="sq">
                <a:solidFill>
                  <a:schemeClr val="tx1"/>
                </a:solidFill>
                <a:miter lim="800000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 Verbindung 28"/>
              <p:cNvCxnSpPr/>
              <p:nvPr userDrawn="1"/>
            </p:nvCxnSpPr>
            <p:spPr>
              <a:xfrm flipH="1">
                <a:off x="9252000" y="6262502"/>
                <a:ext cx="288000" cy="0"/>
              </a:xfrm>
              <a:prstGeom prst="line">
                <a:avLst/>
              </a:prstGeom>
              <a:ln w="127" cap="sq">
                <a:solidFill>
                  <a:schemeClr val="tx1"/>
                </a:solidFill>
                <a:miter lim="800000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feld 39"/>
              <p:cNvSpPr txBox="1"/>
              <p:nvPr userDrawn="1"/>
            </p:nvSpPr>
            <p:spPr>
              <a:xfrm>
                <a:off x="9252000" y="5976000"/>
                <a:ext cx="720000" cy="288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lIns="0" tIns="0" rIns="0" bIns="72000" rtlCol="0" anchor="b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de-DE" sz="800" kern="0" baseline="0" dirty="0">
                    <a:solidFill>
                      <a:schemeClr val="tx1"/>
                    </a:solidFill>
                    <a:latin typeface="+mn-lt"/>
                  </a:rPr>
                  <a:t>7,87  // 17,4</a:t>
                </a:r>
              </a:p>
            </p:txBody>
          </p:sp>
        </p:grpSp>
        <p:grpSp>
          <p:nvGrpSpPr>
            <p:cNvPr id="15" name="Gruppieren 14"/>
            <p:cNvGrpSpPr/>
            <p:nvPr userDrawn="1"/>
          </p:nvGrpSpPr>
          <p:grpSpPr>
            <a:xfrm>
              <a:off x="-1908000" y="2052000"/>
              <a:ext cx="1800000" cy="972000"/>
              <a:chOff x="-1908000" y="2052000"/>
              <a:chExt cx="1800000" cy="972000"/>
            </a:xfrm>
          </p:grpSpPr>
          <p:sp>
            <p:nvSpPr>
              <p:cNvPr id="25" name="Textfeld 56"/>
              <p:cNvSpPr txBox="1"/>
              <p:nvPr userDrawn="1"/>
            </p:nvSpPr>
            <p:spPr>
              <a:xfrm rot="10800000" flipH="1" flipV="1">
                <a:off x="-1908000" y="2052000"/>
                <a:ext cx="1800000" cy="972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indent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de-DE" sz="750" dirty="0">
                    <a:solidFill>
                      <a:schemeClr val="tx1"/>
                    </a:solidFill>
                  </a:rPr>
                  <a:t>Wechsel der Textebene im Menü über:</a:t>
                </a:r>
                <a:endParaRPr lang="de-DE" sz="750" baseline="0" dirty="0">
                  <a:solidFill>
                    <a:schemeClr val="tx1"/>
                  </a:solidFill>
                </a:endParaRPr>
              </a:p>
              <a:p>
                <a:pPr indent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de-DE" sz="750" b="1" baseline="0" dirty="0">
                    <a:solidFill>
                      <a:schemeClr val="tx1"/>
                    </a:solidFill>
                  </a:rPr>
                  <a:t>S</a:t>
                </a:r>
                <a:r>
                  <a:rPr lang="de-DE" sz="750" b="1" dirty="0">
                    <a:solidFill>
                      <a:schemeClr val="tx1"/>
                    </a:solidFill>
                  </a:rPr>
                  <a:t>tart | Absatz</a:t>
                </a:r>
              </a:p>
              <a:p>
                <a:pPr indent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de-DE" sz="750" b="1" dirty="0">
                  <a:solidFill>
                    <a:schemeClr val="tx1"/>
                  </a:solidFill>
                </a:endParaRPr>
              </a:p>
              <a:p>
                <a:pPr indent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de-DE" sz="1100" b="1" dirty="0">
                  <a:solidFill>
                    <a:schemeClr val="tx1"/>
                  </a:solidFill>
                </a:endParaRPr>
              </a:p>
              <a:p>
                <a:pPr indent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de-DE" sz="900" b="1" dirty="0">
                  <a:solidFill>
                    <a:schemeClr val="tx1"/>
                  </a:solidFill>
                </a:endParaRPr>
              </a:p>
              <a:p>
                <a:pPr indent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de-DE" sz="750" b="1" dirty="0">
                  <a:solidFill>
                    <a:schemeClr val="tx1"/>
                  </a:solidFill>
                </a:endParaRPr>
              </a:p>
              <a:p>
                <a:pPr indent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de-DE" sz="750" b="1" dirty="0">
                    <a:solidFill>
                      <a:schemeClr val="tx1"/>
                    </a:solidFill>
                  </a:rPr>
                  <a:t>Listenebene erhöhen/verringern</a:t>
                </a:r>
                <a:endParaRPr lang="de-DE" sz="750" b="1" dirty="0">
                  <a:solidFill>
                    <a:schemeClr val="tx1"/>
                  </a:solidFill>
                  <a:latin typeface="+mn-lt"/>
                </a:endParaRPr>
              </a:p>
            </p:txBody>
          </p:sp>
          <p:pic>
            <p:nvPicPr>
              <p:cNvPr id="26" name="Grafik 25"/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576000" y="2376000"/>
                <a:ext cx="468000" cy="358469"/>
              </a:xfrm>
              <a:prstGeom prst="rect">
                <a:avLst/>
              </a:prstGeom>
            </p:spPr>
          </p:pic>
        </p:grpSp>
        <p:grpSp>
          <p:nvGrpSpPr>
            <p:cNvPr id="16" name="Gruppieren 15"/>
            <p:cNvGrpSpPr/>
            <p:nvPr userDrawn="1"/>
          </p:nvGrpSpPr>
          <p:grpSpPr>
            <a:xfrm>
              <a:off x="432000" y="6966000"/>
              <a:ext cx="8280000" cy="288000"/>
              <a:chOff x="430213" y="-396000"/>
              <a:chExt cx="8280000" cy="288000"/>
            </a:xfrm>
          </p:grpSpPr>
          <p:cxnSp>
            <p:nvCxnSpPr>
              <p:cNvPr id="21" name="Gerade Verbindung 20"/>
              <p:cNvCxnSpPr/>
              <p:nvPr userDrawn="1"/>
            </p:nvCxnSpPr>
            <p:spPr>
              <a:xfrm flipV="1">
                <a:off x="430213" y="-396000"/>
                <a:ext cx="0" cy="288000"/>
              </a:xfrm>
              <a:prstGeom prst="line">
                <a:avLst/>
              </a:prstGeom>
              <a:ln w="127" cap="sq">
                <a:solidFill>
                  <a:schemeClr val="tx1"/>
                </a:solidFill>
                <a:miter lim="800000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feld 8"/>
              <p:cNvSpPr txBox="1"/>
              <p:nvPr userDrawn="1"/>
            </p:nvSpPr>
            <p:spPr>
              <a:xfrm>
                <a:off x="430213" y="-396000"/>
                <a:ext cx="720000" cy="216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lIns="7200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de-DE" sz="800" dirty="0">
                    <a:solidFill>
                      <a:schemeClr val="tx1"/>
                    </a:solidFill>
                  </a:rPr>
                  <a:t>12,55 // 1,2</a:t>
                </a:r>
              </a:p>
            </p:txBody>
          </p:sp>
          <p:sp>
            <p:nvSpPr>
              <p:cNvPr id="23" name="Textfeld 8"/>
              <p:cNvSpPr txBox="1"/>
              <p:nvPr userDrawn="1"/>
            </p:nvSpPr>
            <p:spPr>
              <a:xfrm>
                <a:off x="7990213" y="-396000"/>
                <a:ext cx="720000" cy="216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lIns="0" tIns="0" rIns="7200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de-DE" sz="800" dirty="0">
                    <a:solidFill>
                      <a:schemeClr val="tx1"/>
                    </a:solidFill>
                  </a:rPr>
                  <a:t>11,50 // 24,2</a:t>
                </a:r>
              </a:p>
            </p:txBody>
          </p:sp>
          <p:cxnSp>
            <p:nvCxnSpPr>
              <p:cNvPr id="24" name="Gerade Verbindung 23"/>
              <p:cNvCxnSpPr/>
              <p:nvPr userDrawn="1"/>
            </p:nvCxnSpPr>
            <p:spPr>
              <a:xfrm flipV="1">
                <a:off x="8710013" y="-396000"/>
                <a:ext cx="0" cy="288000"/>
              </a:xfrm>
              <a:prstGeom prst="line">
                <a:avLst/>
              </a:prstGeom>
              <a:ln w="127" cap="sq">
                <a:solidFill>
                  <a:schemeClr val="tx1"/>
                </a:solidFill>
                <a:miter lim="800000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uppieren 16"/>
            <p:cNvGrpSpPr/>
            <p:nvPr userDrawn="1"/>
          </p:nvGrpSpPr>
          <p:grpSpPr>
            <a:xfrm>
              <a:off x="-828000" y="5976000"/>
              <a:ext cx="720000" cy="288000"/>
              <a:chOff x="-1962129" y="6832988"/>
              <a:chExt cx="720000" cy="288000"/>
            </a:xfrm>
          </p:grpSpPr>
          <p:cxnSp>
            <p:nvCxnSpPr>
              <p:cNvPr id="19" name="Gerade Verbindung 18"/>
              <p:cNvCxnSpPr/>
              <p:nvPr userDrawn="1"/>
            </p:nvCxnSpPr>
            <p:spPr>
              <a:xfrm flipH="1">
                <a:off x="-1530129" y="7119490"/>
                <a:ext cx="288000" cy="0"/>
              </a:xfrm>
              <a:prstGeom prst="line">
                <a:avLst/>
              </a:prstGeom>
              <a:ln w="127" cap="sq">
                <a:solidFill>
                  <a:schemeClr val="tx1"/>
                </a:solidFill>
                <a:miter lim="800000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feld 39"/>
              <p:cNvSpPr txBox="1"/>
              <p:nvPr userDrawn="1"/>
            </p:nvSpPr>
            <p:spPr>
              <a:xfrm>
                <a:off x="-1962129" y="6832988"/>
                <a:ext cx="720000" cy="288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lIns="0" tIns="0" rIns="0" bIns="72000" rtlCol="0" anchor="b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de-DE" sz="800" kern="0" baseline="0" dirty="0">
                    <a:solidFill>
                      <a:schemeClr val="tx1"/>
                    </a:solidFill>
                    <a:latin typeface="+mn-lt"/>
                  </a:rPr>
                  <a:t>7,87  // 17,4</a:t>
                </a:r>
              </a:p>
            </p:txBody>
          </p:sp>
        </p:grpSp>
        <p:sp>
          <p:nvSpPr>
            <p:cNvPr id="18" name="Textfeld 56"/>
            <p:cNvSpPr txBox="1"/>
            <p:nvPr userDrawn="1"/>
          </p:nvSpPr>
          <p:spPr>
            <a:xfrm rot="10800000" flipH="1" flipV="1">
              <a:off x="-1908000" y="6354000"/>
              <a:ext cx="1800000" cy="504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7200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750" b="0" baseline="0" dirty="0">
                  <a:solidFill>
                    <a:schemeClr val="tx1"/>
                  </a:solidFill>
                  <a:latin typeface="+mn-lt"/>
                </a:rPr>
                <a:t>Fußzeile (pro Folie oder für alle) </a:t>
              </a:r>
              <a:br>
                <a:rPr lang="de-DE" sz="750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750" b="0" baseline="0" dirty="0">
                  <a:solidFill>
                    <a:schemeClr val="tx1"/>
                  </a:solidFill>
                  <a:latin typeface="+mn-lt"/>
                </a:rPr>
                <a:t>anpassen über Menü: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750" b="1" baseline="0" dirty="0">
                  <a:solidFill>
                    <a:schemeClr val="tx1"/>
                  </a:solidFill>
                  <a:latin typeface="+mn-lt"/>
                </a:rPr>
                <a:t>Einfügen | Text | Kopf- und Fußzeile</a:t>
              </a:r>
              <a:endParaRPr lang="de-DE" sz="750" b="0" baseline="0" dirty="0">
                <a:solidFill>
                  <a:schemeClr val="tx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0198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/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Inhalt/Agenda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6A91F-0396-4F74-8C34-E97E763D5A12}" type="datetime1">
              <a:rPr lang="en-US" smtClean="0"/>
              <a:pPr/>
              <a:t>4/24/2018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► </a:t>
            </a:r>
            <a:fld id="{ADA4DCD2-078D-4877-A171-2E28C4203CA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31800" y="1367999"/>
            <a:ext cx="8280000" cy="4896275"/>
          </a:xfrm>
        </p:spPr>
        <p:txBody>
          <a:bodyPr anchor="ctr" anchorCtr="0"/>
          <a:lstStyle>
            <a:lvl1pPr marL="288000" indent="-288000">
              <a:lnSpc>
                <a:spcPts val="2200"/>
              </a:lnSpc>
              <a:spcAft>
                <a:spcPts val="0"/>
              </a:spcAft>
              <a:buClrTx/>
              <a:buFont typeface="+mj-lt"/>
              <a:buAutoNum type="arabicPeriod"/>
              <a:defRPr b="0" baseline="0"/>
            </a:lvl1pPr>
            <a:lvl2pPr marL="288000" indent="0">
              <a:lnSpc>
                <a:spcPts val="2200"/>
              </a:lnSpc>
              <a:spcAft>
                <a:spcPts val="0"/>
              </a:spcAft>
              <a:buClrTx/>
              <a:buFont typeface="Arial" pitchFamily="34" charset="0"/>
              <a:buNone/>
              <a:defRPr b="0"/>
            </a:lvl2pPr>
            <a:lvl3pPr marL="0" indent="0">
              <a:lnSpc>
                <a:spcPts val="2200"/>
              </a:lnSpc>
              <a:spcAft>
                <a:spcPts val="0"/>
              </a:spcAft>
              <a:buClrTx/>
              <a:buFont typeface="+mj-lt"/>
              <a:buNone/>
              <a:defRPr b="0"/>
            </a:lvl3pPr>
            <a:lvl4pPr marL="0" indent="0">
              <a:lnSpc>
                <a:spcPts val="2200"/>
              </a:lnSpc>
              <a:spcAft>
                <a:spcPts val="0"/>
              </a:spcAft>
              <a:buClrTx/>
              <a:buFont typeface="Arial" pitchFamily="34" charset="0"/>
              <a:buNone/>
              <a:defRPr b="0"/>
            </a:lvl4pPr>
            <a:lvl5pPr marL="0" indent="0">
              <a:lnSpc>
                <a:spcPts val="2200"/>
              </a:lnSpc>
              <a:spcAft>
                <a:spcPts val="0"/>
              </a:spcAft>
              <a:buClrTx/>
              <a:buFont typeface="Arial" pitchFamily="34" charset="0"/>
              <a:buNone/>
              <a:defRPr b="0"/>
            </a:lvl5pPr>
            <a:lvl6pPr marL="0" indent="0">
              <a:lnSpc>
                <a:spcPts val="2200"/>
              </a:lnSpc>
              <a:spcAft>
                <a:spcPts val="0"/>
              </a:spcAft>
              <a:buClrTx/>
              <a:buFont typeface="Arial" pitchFamily="34" charset="0"/>
              <a:buNone/>
              <a:defRPr b="0"/>
            </a:lvl6pPr>
            <a:lvl7pPr marL="0" indent="0">
              <a:lnSpc>
                <a:spcPts val="2200"/>
              </a:lnSpc>
              <a:spcAft>
                <a:spcPts val="0"/>
              </a:spcAft>
              <a:buClrTx/>
              <a:buFont typeface="Arial" pitchFamily="34" charset="0"/>
              <a:buNone/>
              <a:defRPr b="0"/>
            </a:lvl7pPr>
            <a:lvl8pPr marL="0" indent="0">
              <a:lnSpc>
                <a:spcPts val="2200"/>
              </a:lnSpc>
              <a:spcAft>
                <a:spcPts val="0"/>
              </a:spcAft>
              <a:buClrTx/>
              <a:buFont typeface="Arial" pitchFamily="34" charset="0"/>
              <a:buNone/>
              <a:defRPr b="0"/>
            </a:lvl8pPr>
            <a:lvl9pPr marL="0" indent="0">
              <a:lnSpc>
                <a:spcPts val="2200"/>
              </a:lnSpc>
              <a:spcAft>
                <a:spcPts val="0"/>
              </a:spcAft>
              <a:buClrTx/>
              <a:buFont typeface="Arial" pitchFamily="34" charset="0"/>
              <a:buNone/>
              <a:defRPr b="0"/>
            </a:lvl9pPr>
          </a:lstStyle>
          <a:p>
            <a:pPr lvl="0"/>
            <a:r>
              <a:rPr lang="de-DE" dirty="0"/>
              <a:t>Agenda-/Inhaltspunkt (ohne Aufzählung, Listenebene erhöhen // für Hervorhebungen fett setzten)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</p:spTree>
    <p:extLst>
      <p:ext uri="{BB962C8B-B14F-4D97-AF65-F5344CB8AC3E}">
        <p14:creationId xmlns:p14="http://schemas.microsoft.com/office/powerpoint/2010/main" val="2630823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d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Headline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6D7E-0119-4147-A8FE-8FF684FE3E86}" type="datetime1">
              <a:rPr lang="en-US" smtClean="0"/>
              <a:pPr/>
              <a:t>4/24/2018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► </a:t>
            </a:r>
            <a:fld id="{ADA4DCD2-078D-4877-A171-2E28C4203CA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431800" y="2052637"/>
            <a:ext cx="8280000" cy="4211637"/>
          </a:xfrm>
        </p:spPr>
        <p:txBody>
          <a:bodyPr/>
          <a:lstStyle/>
          <a:p>
            <a:pPr lvl="0"/>
            <a:r>
              <a:rPr lang="de-DE" dirty="0"/>
              <a:t>Aufzählung (für Text/Überschrift, Listenebene erhöhen)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32000" y="1332000"/>
            <a:ext cx="8280200" cy="540000"/>
          </a:xfrm>
        </p:spPr>
        <p:txBody>
          <a:bodyPr anchor="ctr" anchorCtr="0"/>
          <a:lstStyle>
            <a:lvl1pPr marL="0" indent="0">
              <a:lnSpc>
                <a:spcPts val="2000"/>
              </a:lnSpc>
              <a:spcAft>
                <a:spcPts val="0"/>
              </a:spcAft>
              <a:buNone/>
              <a:defRPr b="1" i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Subheadline</a:t>
            </a:r>
            <a:br>
              <a:rPr lang="de-DE" dirty="0"/>
            </a:br>
            <a:r>
              <a:rPr lang="de-DE" dirty="0"/>
              <a:t>auch zweizeilig möglich</a:t>
            </a:r>
          </a:p>
        </p:txBody>
      </p:sp>
      <p:sp>
        <p:nvSpPr>
          <p:cNvPr id="8" name="Textplatzhalter 3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-1997819" y="4086455"/>
            <a:ext cx="4211638" cy="1440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600" b="0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Quelle: (optional) </a:t>
            </a:r>
          </a:p>
        </p:txBody>
      </p:sp>
    </p:spTree>
    <p:extLst>
      <p:ext uri="{BB962C8B-B14F-4D97-AF65-F5344CB8AC3E}">
        <p14:creationId xmlns:p14="http://schemas.microsoft.com/office/powerpoint/2010/main" val="1304676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Headline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5720-DBEF-464A-AD76-2BBE696A1364}" type="datetime1">
              <a:rPr lang="en-US" smtClean="0"/>
              <a:pPr/>
              <a:t>4/24/2018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► </a:t>
            </a:r>
            <a:fld id="{ADA4DCD2-078D-4877-A171-2E28C4203CA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431800" y="2052638"/>
            <a:ext cx="8280400" cy="4211637"/>
          </a:xfrm>
        </p:spPr>
        <p:txBody>
          <a:bodyPr/>
          <a:lstStyle>
            <a:lvl1pPr marL="0" indent="0" algn="ctr">
              <a:lnSpc>
                <a:spcPts val="2100"/>
              </a:lnSpc>
              <a:buNone/>
              <a:defRPr/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32000" y="1332000"/>
            <a:ext cx="8280200" cy="540000"/>
          </a:xfrm>
        </p:spPr>
        <p:txBody>
          <a:bodyPr anchor="ctr" anchorCtr="0"/>
          <a:lstStyle>
            <a:lvl1pPr marL="0" indent="0">
              <a:lnSpc>
                <a:spcPts val="2000"/>
              </a:lnSpc>
              <a:spcAft>
                <a:spcPts val="0"/>
              </a:spcAft>
              <a:buNone/>
              <a:defRPr b="1" i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Subheadline</a:t>
            </a:r>
            <a:br>
              <a:rPr lang="de-DE" dirty="0"/>
            </a:br>
            <a:r>
              <a:rPr lang="de-DE" dirty="0"/>
              <a:t>auch zweizeilig möglich</a:t>
            </a:r>
          </a:p>
        </p:txBody>
      </p:sp>
      <p:sp>
        <p:nvSpPr>
          <p:cNvPr id="8" name="Textplatzhalter 3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-1997819" y="4086455"/>
            <a:ext cx="4211638" cy="1440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600" b="0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Quelle: (optional) </a:t>
            </a:r>
          </a:p>
        </p:txBody>
      </p:sp>
    </p:spTree>
    <p:extLst>
      <p:ext uri="{BB962C8B-B14F-4D97-AF65-F5344CB8AC3E}">
        <p14:creationId xmlns:p14="http://schemas.microsoft.com/office/powerpoint/2010/main" val="3407492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der Inhalt |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Headline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2344C-FE4C-4E99-B51B-366FD7AA2E3E}" type="datetime1">
              <a:rPr lang="en-US" smtClean="0"/>
              <a:pPr/>
              <a:t>4/24/2018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► </a:t>
            </a:r>
            <a:fld id="{ADA4DCD2-078D-4877-A171-2E28C4203CA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431800" y="2052637"/>
            <a:ext cx="3960000" cy="4211637"/>
          </a:xfrm>
        </p:spPr>
        <p:txBody>
          <a:bodyPr/>
          <a:lstStyle/>
          <a:p>
            <a:pPr lvl="0"/>
            <a:r>
              <a:rPr lang="de-DE" dirty="0"/>
              <a:t>Aufzählung (für Text/Überschrift, Listenebene erhöhen)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8" name="Bildplatzhalter 8"/>
          <p:cNvSpPr>
            <a:spLocks noGrp="1"/>
          </p:cNvSpPr>
          <p:nvPr>
            <p:ph type="pic" sz="quarter" idx="14" hasCustomPrompt="1"/>
          </p:nvPr>
        </p:nvSpPr>
        <p:spPr>
          <a:xfrm>
            <a:off x="4752200" y="2052638"/>
            <a:ext cx="3960000" cy="4211637"/>
          </a:xfrm>
        </p:spPr>
        <p:txBody>
          <a:bodyPr/>
          <a:lstStyle>
            <a:lvl1pPr marL="0" indent="0" algn="ctr">
              <a:lnSpc>
                <a:spcPts val="2100"/>
              </a:lnSpc>
              <a:buNone/>
              <a:defRPr/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32000" y="1332000"/>
            <a:ext cx="8280200" cy="540000"/>
          </a:xfrm>
        </p:spPr>
        <p:txBody>
          <a:bodyPr anchor="ctr" anchorCtr="0"/>
          <a:lstStyle>
            <a:lvl1pPr marL="0" indent="0">
              <a:lnSpc>
                <a:spcPts val="2000"/>
              </a:lnSpc>
              <a:spcAft>
                <a:spcPts val="0"/>
              </a:spcAft>
              <a:buNone/>
              <a:defRPr b="1" i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Subheadline</a:t>
            </a:r>
            <a:br>
              <a:rPr lang="de-DE" dirty="0"/>
            </a:br>
            <a:r>
              <a:rPr lang="de-DE" dirty="0"/>
              <a:t>auch zweizeilig möglich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6" hasCustomPrompt="1"/>
          </p:nvPr>
        </p:nvSpPr>
        <p:spPr>
          <a:xfrm rot="16200000">
            <a:off x="-1997819" y="4086455"/>
            <a:ext cx="4211638" cy="1440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600" b="0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Quelle: (optional) </a:t>
            </a:r>
          </a:p>
        </p:txBody>
      </p:sp>
    </p:spTree>
    <p:extLst>
      <p:ext uri="{BB962C8B-B14F-4D97-AF65-F5344CB8AC3E}">
        <p14:creationId xmlns:p14="http://schemas.microsoft.com/office/powerpoint/2010/main" val="34363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der Inhalt |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Headline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B5846-41B4-429A-90C0-2406986A77B4}" type="datetime1">
              <a:rPr lang="en-US" smtClean="0"/>
              <a:pPr/>
              <a:t>4/24/2018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► </a:t>
            </a:r>
            <a:fld id="{ADA4DCD2-078D-4877-A171-2E28C4203CA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431800" y="2052637"/>
            <a:ext cx="3960000" cy="4211637"/>
          </a:xfrm>
        </p:spPr>
        <p:txBody>
          <a:bodyPr/>
          <a:lstStyle/>
          <a:p>
            <a:pPr lvl="0"/>
            <a:r>
              <a:rPr lang="de-DE" dirty="0"/>
              <a:t>Aufzählung (für Text/Überschrift, Listenebene erhöhen)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8" name="Bildplatzhalter 8"/>
          <p:cNvSpPr>
            <a:spLocks noGrp="1"/>
          </p:cNvSpPr>
          <p:nvPr>
            <p:ph type="pic" sz="quarter" idx="14" hasCustomPrompt="1"/>
          </p:nvPr>
        </p:nvSpPr>
        <p:spPr>
          <a:xfrm>
            <a:off x="4752200" y="2052638"/>
            <a:ext cx="3960000" cy="1980000"/>
          </a:xfrm>
        </p:spPr>
        <p:txBody>
          <a:bodyPr/>
          <a:lstStyle>
            <a:lvl1pPr marL="0" indent="0" algn="ctr">
              <a:lnSpc>
                <a:spcPts val="2100"/>
              </a:lnSpc>
              <a:buNone/>
              <a:defRPr/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5" hasCustomPrompt="1"/>
          </p:nvPr>
        </p:nvSpPr>
        <p:spPr>
          <a:xfrm>
            <a:off x="4751800" y="4284000"/>
            <a:ext cx="3960000" cy="1978024"/>
          </a:xfrm>
        </p:spPr>
        <p:txBody>
          <a:bodyPr/>
          <a:lstStyle>
            <a:lvl1pPr marL="0" indent="0" algn="ctr">
              <a:lnSpc>
                <a:spcPts val="2100"/>
              </a:lnSpc>
              <a:buNone/>
              <a:defRPr/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32000" y="1332000"/>
            <a:ext cx="8280200" cy="540000"/>
          </a:xfrm>
        </p:spPr>
        <p:txBody>
          <a:bodyPr anchor="ctr" anchorCtr="0"/>
          <a:lstStyle>
            <a:lvl1pPr marL="0" indent="0">
              <a:lnSpc>
                <a:spcPts val="2000"/>
              </a:lnSpc>
              <a:spcAft>
                <a:spcPts val="0"/>
              </a:spcAft>
              <a:buNone/>
              <a:defRPr b="1" i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Subheadline</a:t>
            </a:r>
            <a:br>
              <a:rPr lang="de-DE" dirty="0"/>
            </a:br>
            <a:r>
              <a:rPr lang="de-DE" dirty="0"/>
              <a:t>auch zweizeilig möglich</a:t>
            </a:r>
          </a:p>
        </p:txBody>
      </p:sp>
      <p:sp>
        <p:nvSpPr>
          <p:cNvPr id="11" name="Textplatzhalter 3"/>
          <p:cNvSpPr>
            <a:spLocks noGrp="1"/>
          </p:cNvSpPr>
          <p:nvPr>
            <p:ph type="body" sz="quarter" idx="17" hasCustomPrompt="1"/>
          </p:nvPr>
        </p:nvSpPr>
        <p:spPr>
          <a:xfrm rot="16200000">
            <a:off x="-1997819" y="4086455"/>
            <a:ext cx="4211638" cy="1440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600" b="0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Quelle: (optional) </a:t>
            </a:r>
          </a:p>
        </p:txBody>
      </p:sp>
    </p:spTree>
    <p:extLst>
      <p:ext uri="{BB962C8B-B14F-4D97-AF65-F5344CB8AC3E}">
        <p14:creationId xmlns:p14="http://schemas.microsoft.com/office/powerpoint/2010/main" val="280784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x Text od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Headline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AF233-90A9-47B7-B6B6-728CF047DA97}" type="datetime1">
              <a:rPr lang="en-US" smtClean="0"/>
              <a:pPr/>
              <a:t>4/24/2018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► </a:t>
            </a:r>
            <a:fld id="{ADA4DCD2-078D-4877-A171-2E28C4203CA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431800" y="2052637"/>
            <a:ext cx="3960000" cy="4211637"/>
          </a:xfrm>
        </p:spPr>
        <p:txBody>
          <a:bodyPr/>
          <a:lstStyle/>
          <a:p>
            <a:pPr lvl="0"/>
            <a:r>
              <a:rPr lang="de-DE" dirty="0"/>
              <a:t>Aufzählung (für Text/Überschrift, Listenebene erhöhen)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9" name="Inhaltsplatzhalter 6"/>
          <p:cNvSpPr>
            <a:spLocks noGrp="1"/>
          </p:cNvSpPr>
          <p:nvPr>
            <p:ph sz="quarter" idx="14" hasCustomPrompt="1"/>
          </p:nvPr>
        </p:nvSpPr>
        <p:spPr>
          <a:xfrm>
            <a:off x="4751800" y="2052637"/>
            <a:ext cx="3960000" cy="1980000"/>
          </a:xfrm>
        </p:spPr>
        <p:txBody>
          <a:bodyPr/>
          <a:lstStyle/>
          <a:p>
            <a:pPr lvl="0"/>
            <a:r>
              <a:rPr lang="de-DE" dirty="0"/>
              <a:t>Aufzählung (für Text/Überschrift, Listenebene erhöhen)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Inhaltsplatzhalter 6"/>
          <p:cNvSpPr>
            <a:spLocks noGrp="1"/>
          </p:cNvSpPr>
          <p:nvPr>
            <p:ph sz="quarter" idx="15" hasCustomPrompt="1"/>
          </p:nvPr>
        </p:nvSpPr>
        <p:spPr>
          <a:xfrm>
            <a:off x="4751800" y="4284274"/>
            <a:ext cx="3960000" cy="1980000"/>
          </a:xfrm>
        </p:spPr>
        <p:txBody>
          <a:bodyPr/>
          <a:lstStyle/>
          <a:p>
            <a:pPr lvl="0"/>
            <a:r>
              <a:rPr lang="de-DE" dirty="0"/>
              <a:t>Aufzählung (für Text/Überschrift, Listenebene erhöhen)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32000" y="1332000"/>
            <a:ext cx="8280200" cy="540000"/>
          </a:xfrm>
        </p:spPr>
        <p:txBody>
          <a:bodyPr anchor="ctr" anchorCtr="0"/>
          <a:lstStyle>
            <a:lvl1pPr marL="0" indent="0">
              <a:lnSpc>
                <a:spcPts val="2000"/>
              </a:lnSpc>
              <a:spcAft>
                <a:spcPts val="0"/>
              </a:spcAft>
              <a:buNone/>
              <a:defRPr b="1" i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Subheadline</a:t>
            </a:r>
            <a:br>
              <a:rPr lang="de-DE" dirty="0"/>
            </a:br>
            <a:r>
              <a:rPr lang="de-DE" dirty="0"/>
              <a:t>auch zweizeilig möglich</a:t>
            </a:r>
          </a:p>
        </p:txBody>
      </p:sp>
      <p:sp>
        <p:nvSpPr>
          <p:cNvPr id="12" name="Textplatzhalter 3"/>
          <p:cNvSpPr>
            <a:spLocks noGrp="1"/>
          </p:cNvSpPr>
          <p:nvPr>
            <p:ph type="body" sz="quarter" idx="17" hasCustomPrompt="1"/>
          </p:nvPr>
        </p:nvSpPr>
        <p:spPr>
          <a:xfrm rot="16200000">
            <a:off x="-1997819" y="4086455"/>
            <a:ext cx="4211638" cy="1440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600" b="0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Quelle: (optional) </a:t>
            </a:r>
          </a:p>
        </p:txBody>
      </p:sp>
    </p:spTree>
    <p:extLst>
      <p:ext uri="{BB962C8B-B14F-4D97-AF65-F5344CB8AC3E}">
        <p14:creationId xmlns:p14="http://schemas.microsoft.com/office/powerpoint/2010/main" val="2331598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Text od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Headline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1746-AA5D-434F-AD98-1E1F906EABE7}" type="datetime1">
              <a:rPr lang="en-US" smtClean="0"/>
              <a:pPr/>
              <a:t>4/24/2018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► </a:t>
            </a:r>
            <a:fld id="{ADA4DCD2-078D-4877-A171-2E28C4203CA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431800" y="2052638"/>
            <a:ext cx="3960000" cy="1980000"/>
          </a:xfrm>
        </p:spPr>
        <p:txBody>
          <a:bodyPr/>
          <a:lstStyle/>
          <a:p>
            <a:pPr lvl="0"/>
            <a:r>
              <a:rPr lang="de-DE" dirty="0"/>
              <a:t>Aufzählung (für Text/Überschrift, Listenebene erhöhen)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Inhaltsplatzhalter 6"/>
          <p:cNvSpPr>
            <a:spLocks noGrp="1"/>
          </p:cNvSpPr>
          <p:nvPr>
            <p:ph sz="quarter" idx="14" hasCustomPrompt="1"/>
          </p:nvPr>
        </p:nvSpPr>
        <p:spPr>
          <a:xfrm>
            <a:off x="4751800" y="2052637"/>
            <a:ext cx="3960000" cy="1980000"/>
          </a:xfrm>
        </p:spPr>
        <p:txBody>
          <a:bodyPr/>
          <a:lstStyle/>
          <a:p>
            <a:pPr lvl="0"/>
            <a:r>
              <a:rPr lang="de-DE" dirty="0"/>
              <a:t>Aufzählung (für Text/Überschrift, Listenebene erhöhen)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Inhaltsplatzhalter 6"/>
          <p:cNvSpPr>
            <a:spLocks noGrp="1"/>
          </p:cNvSpPr>
          <p:nvPr>
            <p:ph sz="quarter" idx="15" hasCustomPrompt="1"/>
          </p:nvPr>
        </p:nvSpPr>
        <p:spPr>
          <a:xfrm>
            <a:off x="4751800" y="4284274"/>
            <a:ext cx="3960000" cy="1980000"/>
          </a:xfrm>
        </p:spPr>
        <p:txBody>
          <a:bodyPr/>
          <a:lstStyle/>
          <a:p>
            <a:pPr lvl="0"/>
            <a:r>
              <a:rPr lang="de-DE" dirty="0"/>
              <a:t>Aufzählung (für Text/Überschrift, Listenebene erhöhen)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32000" y="1332000"/>
            <a:ext cx="8280200" cy="540000"/>
          </a:xfrm>
        </p:spPr>
        <p:txBody>
          <a:bodyPr anchor="ctr" anchorCtr="0"/>
          <a:lstStyle>
            <a:lvl1pPr marL="0" indent="0">
              <a:lnSpc>
                <a:spcPts val="2000"/>
              </a:lnSpc>
              <a:spcAft>
                <a:spcPts val="0"/>
              </a:spcAft>
              <a:buNone/>
              <a:defRPr b="1" i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Subheadline</a:t>
            </a:r>
            <a:br>
              <a:rPr lang="de-DE" dirty="0"/>
            </a:br>
            <a:r>
              <a:rPr lang="de-DE" dirty="0"/>
              <a:t>auch zweizeilig möglich</a:t>
            </a:r>
          </a:p>
        </p:txBody>
      </p:sp>
      <p:sp>
        <p:nvSpPr>
          <p:cNvPr id="12" name="Inhaltsplatzhalter 6"/>
          <p:cNvSpPr>
            <a:spLocks noGrp="1"/>
          </p:cNvSpPr>
          <p:nvPr>
            <p:ph sz="quarter" idx="17" hasCustomPrompt="1"/>
          </p:nvPr>
        </p:nvSpPr>
        <p:spPr>
          <a:xfrm>
            <a:off x="431800" y="4284000"/>
            <a:ext cx="3960000" cy="1980000"/>
          </a:xfrm>
        </p:spPr>
        <p:txBody>
          <a:bodyPr/>
          <a:lstStyle/>
          <a:p>
            <a:pPr lvl="0"/>
            <a:r>
              <a:rPr lang="de-DE" dirty="0"/>
              <a:t>Aufzählung (für Text/Überschrift, Listenebene erhöhen)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3" name="Textplatzhalter 3"/>
          <p:cNvSpPr>
            <a:spLocks noGrp="1"/>
          </p:cNvSpPr>
          <p:nvPr>
            <p:ph type="body" sz="quarter" idx="18" hasCustomPrompt="1"/>
          </p:nvPr>
        </p:nvSpPr>
        <p:spPr>
          <a:xfrm rot="16200000">
            <a:off x="-1997819" y="4086455"/>
            <a:ext cx="4211638" cy="1440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600" b="0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Quelle: (optional) </a:t>
            </a:r>
          </a:p>
        </p:txBody>
      </p:sp>
    </p:spTree>
    <p:extLst>
      <p:ext uri="{BB962C8B-B14F-4D97-AF65-F5344CB8AC3E}">
        <p14:creationId xmlns:p14="http://schemas.microsoft.com/office/powerpoint/2010/main" val="3272347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Text oder Inhalt |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Headline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740E-65CE-43BB-A95D-168BD0FD87BA}" type="datetime1">
              <a:rPr lang="en-US" smtClean="0"/>
              <a:pPr/>
              <a:t>4/24/2018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► </a:t>
            </a:r>
            <a:fld id="{ADA4DCD2-078D-4877-A171-2E28C4203CA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431800" y="2052636"/>
            <a:ext cx="3960000" cy="1980000"/>
          </a:xfrm>
        </p:spPr>
        <p:txBody>
          <a:bodyPr/>
          <a:lstStyle/>
          <a:p>
            <a:pPr lvl="0"/>
            <a:r>
              <a:rPr lang="de-DE" dirty="0"/>
              <a:t>Aufzählung (für Text/Überschrift, Listenebene erhöhen)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Bildplatzhalter 8"/>
          <p:cNvSpPr>
            <a:spLocks noGrp="1"/>
          </p:cNvSpPr>
          <p:nvPr>
            <p:ph type="pic" sz="quarter" idx="14" hasCustomPrompt="1"/>
          </p:nvPr>
        </p:nvSpPr>
        <p:spPr>
          <a:xfrm>
            <a:off x="4752200" y="2052638"/>
            <a:ext cx="3960000" cy="4211637"/>
          </a:xfrm>
        </p:spPr>
        <p:txBody>
          <a:bodyPr/>
          <a:lstStyle>
            <a:lvl1pPr marL="0" indent="0" algn="ctr">
              <a:lnSpc>
                <a:spcPts val="2100"/>
              </a:lnSpc>
              <a:buNone/>
              <a:defRPr/>
            </a:lvl1pPr>
          </a:lstStyle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9" name="Inhaltsplatzhalter 6"/>
          <p:cNvSpPr>
            <a:spLocks noGrp="1"/>
          </p:cNvSpPr>
          <p:nvPr>
            <p:ph sz="quarter" idx="15" hasCustomPrompt="1"/>
          </p:nvPr>
        </p:nvSpPr>
        <p:spPr>
          <a:xfrm>
            <a:off x="431800" y="4282300"/>
            <a:ext cx="3960000" cy="1980000"/>
          </a:xfrm>
        </p:spPr>
        <p:txBody>
          <a:bodyPr/>
          <a:lstStyle/>
          <a:p>
            <a:pPr lvl="0"/>
            <a:r>
              <a:rPr lang="de-DE" dirty="0"/>
              <a:t>Aufzählung (für Text/Überschrift, Listenebene erhöhen)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32000" y="1332000"/>
            <a:ext cx="8280200" cy="540000"/>
          </a:xfrm>
        </p:spPr>
        <p:txBody>
          <a:bodyPr anchor="ctr" anchorCtr="0"/>
          <a:lstStyle>
            <a:lvl1pPr marL="0" indent="0">
              <a:lnSpc>
                <a:spcPts val="2000"/>
              </a:lnSpc>
              <a:spcAft>
                <a:spcPts val="0"/>
              </a:spcAft>
              <a:buNone/>
              <a:defRPr b="1" i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ts val="2000"/>
              </a:lnSpc>
              <a:spcAft>
                <a:spcPts val="0"/>
              </a:spcAft>
              <a:buFont typeface="Arial" pitchFamily="34" charset="0"/>
              <a:buNone/>
              <a:defRPr b="1" i="1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Subheadline</a:t>
            </a:r>
            <a:br>
              <a:rPr lang="de-DE" dirty="0"/>
            </a:br>
            <a:r>
              <a:rPr lang="de-DE" dirty="0"/>
              <a:t>auch zweizeilig möglich</a:t>
            </a:r>
          </a:p>
        </p:txBody>
      </p:sp>
      <p:sp>
        <p:nvSpPr>
          <p:cNvPr id="11" name="Textplatzhalter 3"/>
          <p:cNvSpPr>
            <a:spLocks noGrp="1"/>
          </p:cNvSpPr>
          <p:nvPr>
            <p:ph type="body" sz="quarter" idx="17" hasCustomPrompt="1"/>
          </p:nvPr>
        </p:nvSpPr>
        <p:spPr>
          <a:xfrm rot="16200000">
            <a:off x="-1997819" y="4086455"/>
            <a:ext cx="4211638" cy="1440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600" b="0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 b="0" baseline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Quelle: (optional) </a:t>
            </a:r>
          </a:p>
        </p:txBody>
      </p:sp>
    </p:spTree>
    <p:extLst>
      <p:ext uri="{BB962C8B-B14F-4D97-AF65-F5344CB8AC3E}">
        <p14:creationId xmlns:p14="http://schemas.microsoft.com/office/powerpoint/2010/main" val="554147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359553"/>
            <a:ext cx="7056000" cy="7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31800" y="396000"/>
            <a:ext cx="6444000" cy="648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Headline     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1800" y="2052637"/>
            <a:ext cx="8280000" cy="42116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Aufzählung (für Text/Überschrift, Listenebene erhöhen)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31800" y="6465600"/>
            <a:ext cx="900000" cy="1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6B7E07FC-8A26-46E5-B2F0-FAD049599F51}" type="datetime1">
              <a:rPr lang="en-US" smtClean="0"/>
              <a:pPr/>
              <a:t>4/24/2018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584000" y="6465600"/>
            <a:ext cx="5868000" cy="1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811800" y="6465600"/>
            <a:ext cx="900000" cy="1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000" b="1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► </a:t>
            </a:r>
            <a:fld id="{ADA4DCD2-078D-4877-A171-2E28C4203CA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000" y="449553"/>
            <a:ext cx="1266863" cy="540000"/>
          </a:xfrm>
          <a:prstGeom prst="rect">
            <a:avLst/>
          </a:prstGeom>
        </p:spPr>
      </p:pic>
      <p:grpSp>
        <p:nvGrpSpPr>
          <p:cNvPr id="17" name="Gruppieren 16"/>
          <p:cNvGrpSpPr/>
          <p:nvPr/>
        </p:nvGrpSpPr>
        <p:grpSpPr>
          <a:xfrm>
            <a:off x="-2016000" y="-396000"/>
            <a:ext cx="11988000" cy="7650000"/>
            <a:chOff x="-2016000" y="-396000"/>
            <a:chExt cx="11988000" cy="7650000"/>
          </a:xfrm>
        </p:grpSpPr>
        <p:sp>
          <p:nvSpPr>
            <p:cNvPr id="18" name="Textfeld 56"/>
            <p:cNvSpPr txBox="1"/>
            <p:nvPr userDrawn="1"/>
          </p:nvSpPr>
          <p:spPr>
            <a:xfrm rot="10800000" flipH="1" flipV="1">
              <a:off x="-2016000" y="0"/>
              <a:ext cx="1908000" cy="1395742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3600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750" b="0" dirty="0">
                  <a:solidFill>
                    <a:schemeClr val="tx1"/>
                  </a:solidFill>
                  <a:latin typeface="+mn-lt"/>
                </a:rPr>
                <a:t>Hilfslinien anzeigen über Menu: </a:t>
              </a:r>
              <a:br>
                <a:rPr lang="de-DE" sz="750" b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750" b="1" dirty="0">
                  <a:solidFill>
                    <a:schemeClr val="tx1"/>
                  </a:solidFill>
                  <a:latin typeface="+mn-lt"/>
                </a:rPr>
                <a:t>Ansicht | Anzeigen | </a:t>
              </a:r>
              <a:r>
                <a:rPr lang="de-DE" sz="750" b="0" dirty="0">
                  <a:solidFill>
                    <a:schemeClr val="tx1"/>
                  </a:solidFill>
                  <a:latin typeface="+mn-lt"/>
                </a:rPr>
                <a:t>Haken bei</a:t>
              </a:r>
              <a:r>
                <a:rPr lang="de-DE" sz="750" b="1" dirty="0">
                  <a:solidFill>
                    <a:schemeClr val="tx1"/>
                  </a:solidFill>
                  <a:latin typeface="+mn-lt"/>
                </a:rPr>
                <a:t/>
              </a:r>
              <a:br>
                <a:rPr lang="de-DE" sz="750" b="1" dirty="0">
                  <a:solidFill>
                    <a:schemeClr val="tx1"/>
                  </a:solidFill>
                  <a:latin typeface="+mn-lt"/>
                </a:rPr>
              </a:br>
              <a:r>
                <a:rPr lang="de-DE" sz="750" b="1" dirty="0">
                  <a:solidFill>
                    <a:schemeClr val="tx1"/>
                  </a:solidFill>
                  <a:latin typeface="+mn-lt"/>
                </a:rPr>
                <a:t>Führungslinien </a:t>
              </a:r>
              <a:r>
                <a:rPr lang="de-DE" sz="750" b="0" dirty="0">
                  <a:solidFill>
                    <a:schemeClr val="tx1"/>
                  </a:solidFill>
                  <a:latin typeface="+mn-lt"/>
                </a:rPr>
                <a:t>setzten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600" b="0" dirty="0">
                  <a:solidFill>
                    <a:schemeClr val="tx1"/>
                  </a:solidFill>
                  <a:latin typeface="+mn-lt"/>
                </a:rPr>
                <a:t>____________________________________________</a:t>
              </a:r>
              <a:endParaRPr lang="de-DE" sz="200" b="0" dirty="0">
                <a:solidFill>
                  <a:schemeClr val="tx1"/>
                </a:solidFill>
                <a:latin typeface="+mn-lt"/>
              </a:endParaRP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e-DE" sz="400" b="0" dirty="0">
                <a:solidFill>
                  <a:schemeClr val="tx1"/>
                </a:solidFill>
                <a:latin typeface="+mn-lt"/>
              </a:endParaRP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750" b="0" dirty="0">
                  <a:solidFill>
                    <a:schemeClr val="tx1"/>
                  </a:solidFill>
                  <a:latin typeface="+mn-lt"/>
                </a:rPr>
                <a:t>Folie in</a:t>
              </a:r>
              <a:r>
                <a:rPr lang="de-DE" sz="750" b="0" baseline="0" dirty="0">
                  <a:solidFill>
                    <a:schemeClr val="tx1"/>
                  </a:solidFill>
                  <a:latin typeface="+mn-lt"/>
                </a:rPr>
                <a:t> Ursprungsform 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750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750" b="1" baseline="0" dirty="0">
                  <a:solidFill>
                    <a:schemeClr val="tx1"/>
                  </a:solidFill>
                  <a:latin typeface="+mn-lt"/>
                </a:rPr>
                <a:t>Start | Folien | Zurücksetzen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____________________________________________</a:t>
              </a:r>
              <a:endParaRPr kumimoji="0" lang="de-DE" sz="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750" dirty="0">
                  <a:solidFill>
                    <a:schemeClr val="tx1"/>
                  </a:solidFill>
                </a:rPr>
                <a:t>Wechsel des Folienlayouts im Menü über: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750" b="1" baseline="0" dirty="0">
                  <a:solidFill>
                    <a:schemeClr val="tx1"/>
                  </a:solidFill>
                  <a:latin typeface="+mn-lt"/>
                </a:rPr>
                <a:t>Start | Folien | Layout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e-DE" sz="800" b="1" baseline="0" dirty="0">
                <a:solidFill>
                  <a:schemeClr val="tx1"/>
                </a:solidFill>
                <a:latin typeface="+mn-lt"/>
              </a:endParaRP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e-DE" sz="800" b="1" dirty="0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19" name="Gruppieren 18"/>
            <p:cNvGrpSpPr/>
            <p:nvPr userDrawn="1"/>
          </p:nvGrpSpPr>
          <p:grpSpPr>
            <a:xfrm>
              <a:off x="430213" y="-396000"/>
              <a:ext cx="8281587" cy="288000"/>
              <a:chOff x="430213" y="-396000"/>
              <a:chExt cx="8281587" cy="288000"/>
            </a:xfrm>
          </p:grpSpPr>
          <p:cxnSp>
            <p:nvCxnSpPr>
              <p:cNvPr id="37" name="Gerade Verbindung 36"/>
              <p:cNvCxnSpPr/>
              <p:nvPr userDrawn="1"/>
            </p:nvCxnSpPr>
            <p:spPr>
              <a:xfrm flipV="1">
                <a:off x="430213" y="-396000"/>
                <a:ext cx="0" cy="288000"/>
              </a:xfrm>
              <a:prstGeom prst="line">
                <a:avLst/>
              </a:prstGeom>
              <a:ln w="127" cap="sq">
                <a:solidFill>
                  <a:schemeClr val="tx1"/>
                </a:solidFill>
                <a:miter lim="800000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feld 8"/>
              <p:cNvSpPr txBox="1"/>
              <p:nvPr userDrawn="1"/>
            </p:nvSpPr>
            <p:spPr>
              <a:xfrm>
                <a:off x="430213" y="-324000"/>
                <a:ext cx="720000" cy="216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lIns="72000" tIns="0" rIns="0" bIns="0" rtlCol="0" anchor="b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de-DE" sz="800" dirty="0">
                    <a:solidFill>
                      <a:schemeClr val="tx1"/>
                    </a:solidFill>
                  </a:rPr>
                  <a:t>11,50 // 1,2</a:t>
                </a:r>
              </a:p>
            </p:txBody>
          </p:sp>
          <p:sp>
            <p:nvSpPr>
              <p:cNvPr id="39" name="Textfeld 8"/>
              <p:cNvSpPr txBox="1"/>
              <p:nvPr userDrawn="1"/>
            </p:nvSpPr>
            <p:spPr>
              <a:xfrm>
                <a:off x="7991800" y="-324000"/>
                <a:ext cx="720000" cy="216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lIns="0" tIns="0" rIns="72000" bIns="0" rtlCol="0" anchor="b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de-DE" sz="800" dirty="0">
                    <a:solidFill>
                      <a:schemeClr val="tx1"/>
                    </a:solidFill>
                  </a:rPr>
                  <a:t>11,50  //</a:t>
                </a:r>
                <a:r>
                  <a:rPr lang="de-DE" sz="800" baseline="0" dirty="0">
                    <a:solidFill>
                      <a:schemeClr val="tx1"/>
                    </a:solidFill>
                  </a:rPr>
                  <a:t> 24,2</a:t>
                </a:r>
                <a:endParaRPr lang="de-DE" sz="8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0" name="Gerade Verbindung 39"/>
              <p:cNvCxnSpPr/>
              <p:nvPr userDrawn="1"/>
            </p:nvCxnSpPr>
            <p:spPr>
              <a:xfrm flipV="1">
                <a:off x="8711800" y="-396000"/>
                <a:ext cx="0" cy="288000"/>
              </a:xfrm>
              <a:prstGeom prst="line">
                <a:avLst/>
              </a:prstGeom>
              <a:ln w="127" cap="sq">
                <a:solidFill>
                  <a:schemeClr val="tx1"/>
                </a:solidFill>
                <a:miter lim="800000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pieren 19"/>
            <p:cNvGrpSpPr/>
            <p:nvPr userDrawn="1"/>
          </p:nvGrpSpPr>
          <p:grpSpPr>
            <a:xfrm>
              <a:off x="9252000" y="2052000"/>
              <a:ext cx="720000" cy="4212000"/>
              <a:chOff x="9252000" y="2052000"/>
              <a:chExt cx="720000" cy="4212000"/>
            </a:xfrm>
          </p:grpSpPr>
          <p:sp>
            <p:nvSpPr>
              <p:cNvPr id="33" name="Textfeld 39"/>
              <p:cNvSpPr txBox="1"/>
              <p:nvPr userDrawn="1"/>
            </p:nvSpPr>
            <p:spPr>
              <a:xfrm>
                <a:off x="9252000" y="2052638"/>
                <a:ext cx="720000" cy="288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lIns="0" tIns="7200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de-DE" sz="800" kern="0" baseline="0" dirty="0">
                    <a:solidFill>
                      <a:schemeClr val="tx1"/>
                    </a:solidFill>
                    <a:latin typeface="+mn-lt"/>
                  </a:rPr>
                  <a:t>3,82 // 5,7</a:t>
                </a:r>
              </a:p>
            </p:txBody>
          </p:sp>
          <p:cxnSp>
            <p:nvCxnSpPr>
              <p:cNvPr id="34" name="Gerade Verbindung 33"/>
              <p:cNvCxnSpPr/>
              <p:nvPr userDrawn="1"/>
            </p:nvCxnSpPr>
            <p:spPr>
              <a:xfrm flipH="1">
                <a:off x="9252000" y="2052000"/>
                <a:ext cx="288000" cy="0"/>
              </a:xfrm>
              <a:prstGeom prst="line">
                <a:avLst/>
              </a:prstGeom>
              <a:ln w="127" cap="sq">
                <a:solidFill>
                  <a:schemeClr val="tx1"/>
                </a:solidFill>
                <a:miter lim="800000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Gerade Verbindung 34"/>
              <p:cNvCxnSpPr/>
              <p:nvPr userDrawn="1"/>
            </p:nvCxnSpPr>
            <p:spPr>
              <a:xfrm flipH="1">
                <a:off x="9252000" y="6262502"/>
                <a:ext cx="288000" cy="0"/>
              </a:xfrm>
              <a:prstGeom prst="line">
                <a:avLst/>
              </a:prstGeom>
              <a:ln w="127" cap="sq">
                <a:solidFill>
                  <a:schemeClr val="tx1"/>
                </a:solidFill>
                <a:miter lim="800000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feld 39"/>
              <p:cNvSpPr txBox="1"/>
              <p:nvPr userDrawn="1"/>
            </p:nvSpPr>
            <p:spPr>
              <a:xfrm>
                <a:off x="9252000" y="5976000"/>
                <a:ext cx="720000" cy="288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lIns="0" tIns="0" rIns="0" bIns="72000" rtlCol="0" anchor="b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de-DE" sz="800" kern="0" baseline="0" dirty="0">
                    <a:solidFill>
                      <a:schemeClr val="tx1"/>
                    </a:solidFill>
                    <a:latin typeface="+mn-lt"/>
                  </a:rPr>
                  <a:t>7,87  // 17,4</a:t>
                </a:r>
              </a:p>
            </p:txBody>
          </p:sp>
        </p:grpSp>
        <p:grpSp>
          <p:nvGrpSpPr>
            <p:cNvPr id="21" name="Gruppieren 20"/>
            <p:cNvGrpSpPr/>
            <p:nvPr userDrawn="1"/>
          </p:nvGrpSpPr>
          <p:grpSpPr>
            <a:xfrm>
              <a:off x="-1908000" y="2052000"/>
              <a:ext cx="1800000" cy="972000"/>
              <a:chOff x="-1908000" y="2052000"/>
              <a:chExt cx="1800000" cy="972000"/>
            </a:xfrm>
          </p:grpSpPr>
          <p:sp>
            <p:nvSpPr>
              <p:cNvPr id="31" name="Textfeld 56"/>
              <p:cNvSpPr txBox="1"/>
              <p:nvPr userDrawn="1"/>
            </p:nvSpPr>
            <p:spPr>
              <a:xfrm rot="10800000" flipH="1" flipV="1">
                <a:off x="-1908000" y="2052000"/>
                <a:ext cx="1800000" cy="972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indent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de-DE" sz="750" dirty="0">
                    <a:solidFill>
                      <a:schemeClr val="tx1"/>
                    </a:solidFill>
                  </a:rPr>
                  <a:t>Wechsel der Textebene im Menü über:</a:t>
                </a:r>
                <a:endParaRPr lang="de-DE" sz="750" baseline="0" dirty="0">
                  <a:solidFill>
                    <a:schemeClr val="tx1"/>
                  </a:solidFill>
                </a:endParaRPr>
              </a:p>
              <a:p>
                <a:pPr indent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de-DE" sz="750" b="1" baseline="0" dirty="0">
                    <a:solidFill>
                      <a:schemeClr val="tx1"/>
                    </a:solidFill>
                  </a:rPr>
                  <a:t>S</a:t>
                </a:r>
                <a:r>
                  <a:rPr lang="de-DE" sz="750" b="1" dirty="0">
                    <a:solidFill>
                      <a:schemeClr val="tx1"/>
                    </a:solidFill>
                  </a:rPr>
                  <a:t>tart | Absatz</a:t>
                </a:r>
              </a:p>
              <a:p>
                <a:pPr indent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de-DE" sz="750" b="1" dirty="0">
                  <a:solidFill>
                    <a:schemeClr val="tx1"/>
                  </a:solidFill>
                </a:endParaRPr>
              </a:p>
              <a:p>
                <a:pPr indent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de-DE" sz="1100" b="1" dirty="0">
                  <a:solidFill>
                    <a:schemeClr val="tx1"/>
                  </a:solidFill>
                </a:endParaRPr>
              </a:p>
              <a:p>
                <a:pPr indent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de-DE" sz="900" b="1" dirty="0">
                  <a:solidFill>
                    <a:schemeClr val="tx1"/>
                  </a:solidFill>
                </a:endParaRPr>
              </a:p>
              <a:p>
                <a:pPr indent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de-DE" sz="750" b="1" dirty="0">
                  <a:solidFill>
                    <a:schemeClr val="tx1"/>
                  </a:solidFill>
                </a:endParaRPr>
              </a:p>
              <a:p>
                <a:pPr indent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de-DE" sz="750" b="1" dirty="0">
                    <a:solidFill>
                      <a:schemeClr val="tx1"/>
                    </a:solidFill>
                  </a:rPr>
                  <a:t>Listenebene erhöhen/verringern</a:t>
                </a:r>
                <a:endParaRPr lang="de-DE" sz="750" b="1" dirty="0">
                  <a:solidFill>
                    <a:schemeClr val="tx1"/>
                  </a:solidFill>
                  <a:latin typeface="+mn-lt"/>
                </a:endParaRPr>
              </a:p>
            </p:txBody>
          </p:sp>
          <p:pic>
            <p:nvPicPr>
              <p:cNvPr id="32" name="Grafik 31"/>
              <p:cNvPicPr>
                <a:picLocks noChangeAspect="1"/>
              </p:cNvPicPr>
              <p:nvPr userDrawn="1"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576000" y="2376000"/>
                <a:ext cx="468000" cy="358469"/>
              </a:xfrm>
              <a:prstGeom prst="rect">
                <a:avLst/>
              </a:prstGeom>
            </p:spPr>
          </p:pic>
        </p:grpSp>
        <p:grpSp>
          <p:nvGrpSpPr>
            <p:cNvPr id="22" name="Gruppieren 21"/>
            <p:cNvGrpSpPr/>
            <p:nvPr userDrawn="1"/>
          </p:nvGrpSpPr>
          <p:grpSpPr>
            <a:xfrm>
              <a:off x="432000" y="6966000"/>
              <a:ext cx="8280000" cy="288000"/>
              <a:chOff x="430213" y="-396000"/>
              <a:chExt cx="8280000" cy="288000"/>
            </a:xfrm>
          </p:grpSpPr>
          <p:cxnSp>
            <p:nvCxnSpPr>
              <p:cNvPr id="27" name="Gerade Verbindung 26"/>
              <p:cNvCxnSpPr/>
              <p:nvPr userDrawn="1"/>
            </p:nvCxnSpPr>
            <p:spPr>
              <a:xfrm flipV="1">
                <a:off x="430213" y="-396000"/>
                <a:ext cx="0" cy="288000"/>
              </a:xfrm>
              <a:prstGeom prst="line">
                <a:avLst/>
              </a:prstGeom>
              <a:ln w="127" cap="sq">
                <a:solidFill>
                  <a:schemeClr val="tx1"/>
                </a:solidFill>
                <a:miter lim="800000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feld 8"/>
              <p:cNvSpPr txBox="1"/>
              <p:nvPr userDrawn="1"/>
            </p:nvSpPr>
            <p:spPr>
              <a:xfrm>
                <a:off x="430213" y="-396000"/>
                <a:ext cx="720000" cy="216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lIns="7200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de-DE" sz="800" dirty="0">
                    <a:solidFill>
                      <a:schemeClr val="tx1"/>
                    </a:solidFill>
                  </a:rPr>
                  <a:t>12,55 // 1,2</a:t>
                </a:r>
              </a:p>
            </p:txBody>
          </p:sp>
          <p:sp>
            <p:nvSpPr>
              <p:cNvPr id="29" name="Textfeld 8"/>
              <p:cNvSpPr txBox="1"/>
              <p:nvPr userDrawn="1"/>
            </p:nvSpPr>
            <p:spPr>
              <a:xfrm>
                <a:off x="7990213" y="-396000"/>
                <a:ext cx="720000" cy="216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lIns="0" tIns="0" rIns="7200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de-DE" sz="800" dirty="0">
                    <a:solidFill>
                      <a:schemeClr val="tx1"/>
                    </a:solidFill>
                  </a:rPr>
                  <a:t>11,50 // 24,2</a:t>
                </a:r>
              </a:p>
            </p:txBody>
          </p:sp>
          <p:cxnSp>
            <p:nvCxnSpPr>
              <p:cNvPr id="30" name="Gerade Verbindung 29"/>
              <p:cNvCxnSpPr/>
              <p:nvPr userDrawn="1"/>
            </p:nvCxnSpPr>
            <p:spPr>
              <a:xfrm flipV="1">
                <a:off x="8710013" y="-396000"/>
                <a:ext cx="0" cy="288000"/>
              </a:xfrm>
              <a:prstGeom prst="line">
                <a:avLst/>
              </a:prstGeom>
              <a:ln w="127" cap="sq">
                <a:solidFill>
                  <a:schemeClr val="tx1"/>
                </a:solidFill>
                <a:miter lim="800000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pieren 22"/>
            <p:cNvGrpSpPr/>
            <p:nvPr userDrawn="1"/>
          </p:nvGrpSpPr>
          <p:grpSpPr>
            <a:xfrm>
              <a:off x="-828000" y="5976000"/>
              <a:ext cx="720000" cy="288000"/>
              <a:chOff x="-1962129" y="6832988"/>
              <a:chExt cx="720000" cy="288000"/>
            </a:xfrm>
          </p:grpSpPr>
          <p:cxnSp>
            <p:nvCxnSpPr>
              <p:cNvPr id="25" name="Gerade Verbindung 24"/>
              <p:cNvCxnSpPr/>
              <p:nvPr userDrawn="1"/>
            </p:nvCxnSpPr>
            <p:spPr>
              <a:xfrm flipH="1">
                <a:off x="-1530129" y="7119490"/>
                <a:ext cx="288000" cy="0"/>
              </a:xfrm>
              <a:prstGeom prst="line">
                <a:avLst/>
              </a:prstGeom>
              <a:ln w="127" cap="sq">
                <a:solidFill>
                  <a:schemeClr val="tx1"/>
                </a:solidFill>
                <a:miter lim="800000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feld 39"/>
              <p:cNvSpPr txBox="1"/>
              <p:nvPr userDrawn="1"/>
            </p:nvSpPr>
            <p:spPr>
              <a:xfrm>
                <a:off x="-1962129" y="6832988"/>
                <a:ext cx="720000" cy="288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lIns="0" tIns="0" rIns="0" bIns="72000" rtlCol="0" anchor="b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de-DE" sz="800" kern="0" baseline="0" dirty="0">
                    <a:solidFill>
                      <a:schemeClr val="tx1"/>
                    </a:solidFill>
                    <a:latin typeface="+mn-lt"/>
                  </a:rPr>
                  <a:t>7,87  // 17,4</a:t>
                </a:r>
              </a:p>
            </p:txBody>
          </p:sp>
        </p:grpSp>
        <p:sp>
          <p:nvSpPr>
            <p:cNvPr id="24" name="Textfeld 56"/>
            <p:cNvSpPr txBox="1"/>
            <p:nvPr userDrawn="1"/>
          </p:nvSpPr>
          <p:spPr>
            <a:xfrm rot="10800000" flipH="1" flipV="1">
              <a:off x="-1908000" y="6354000"/>
              <a:ext cx="1800000" cy="504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7200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750" b="0" baseline="0" dirty="0">
                  <a:solidFill>
                    <a:schemeClr val="tx1"/>
                  </a:solidFill>
                  <a:latin typeface="+mn-lt"/>
                </a:rPr>
                <a:t>Fußzeile (pro Folie oder für alle) </a:t>
              </a:r>
              <a:br>
                <a:rPr lang="de-DE" sz="750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750" b="0" baseline="0" dirty="0">
                  <a:solidFill>
                    <a:schemeClr val="tx1"/>
                  </a:solidFill>
                  <a:latin typeface="+mn-lt"/>
                </a:rPr>
                <a:t>anpassen über Menü: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750" b="1" baseline="0" dirty="0">
                  <a:solidFill>
                    <a:schemeClr val="tx1"/>
                  </a:solidFill>
                  <a:latin typeface="+mn-lt"/>
                </a:rPr>
                <a:t>Einfügen | Text | Kopf- und Fußzeile</a:t>
              </a:r>
              <a:endParaRPr lang="de-DE" sz="750" b="0" baseline="0" dirty="0">
                <a:solidFill>
                  <a:schemeClr val="tx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7818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4" r:id="rId5"/>
    <p:sldLayoutId id="2147483657" r:id="rId6"/>
    <p:sldLayoutId id="2147483655" r:id="rId7"/>
    <p:sldLayoutId id="2147483663" r:id="rId8"/>
    <p:sldLayoutId id="2147483658" r:id="rId9"/>
    <p:sldLayoutId id="2147483659" r:id="rId10"/>
    <p:sldLayoutId id="2147483662" r:id="rId11"/>
    <p:sldLayoutId id="2147483661" r:id="rId12"/>
    <p:sldLayoutId id="2147483660" r:id="rId1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b="1" kern="1200" baseline="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0" indent="-216000" algn="l" defTabSz="914400" rtl="0" eaLnBrk="1" latinLnBrk="0" hangingPunct="1">
        <a:lnSpc>
          <a:spcPct val="114000"/>
        </a:lnSpc>
        <a:spcBef>
          <a:spcPts val="0"/>
        </a:spcBef>
        <a:spcAft>
          <a:spcPts val="0"/>
        </a:spcAft>
        <a:buClr>
          <a:schemeClr val="tx1"/>
        </a:buClr>
        <a:buFont typeface="Wingdings" panose="05000000000000000000" pitchFamily="2" charset="2"/>
        <a:buChar char="§"/>
        <a:defRPr sz="1800" b="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216000" algn="l" defTabSz="914400" rtl="0" eaLnBrk="1" latinLnBrk="0" hangingPunct="1">
        <a:lnSpc>
          <a:spcPct val="114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216000" algn="l" defTabSz="914400" rtl="0" eaLnBrk="1" latinLnBrk="0" hangingPunct="1">
        <a:lnSpc>
          <a:spcPct val="114000"/>
        </a:lnSpc>
        <a:spcBef>
          <a:spcPts val="0"/>
        </a:spcBef>
        <a:spcAft>
          <a:spcPts val="0"/>
        </a:spcAft>
        <a:buClrTx/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864000" indent="-216000" algn="l" defTabSz="914400" rtl="0" eaLnBrk="1" latinLnBrk="0" hangingPunct="1">
        <a:lnSpc>
          <a:spcPct val="114000"/>
        </a:lnSpc>
        <a:spcBef>
          <a:spcPts val="0"/>
        </a:spcBef>
        <a:spcAft>
          <a:spcPts val="0"/>
        </a:spcAft>
        <a:buClrTx/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1080000" indent="-216000" algn="l" defTabSz="914400" rtl="0" eaLnBrk="1" latinLnBrk="0" hangingPunct="1">
        <a:lnSpc>
          <a:spcPct val="114000"/>
        </a:lnSpc>
        <a:spcBef>
          <a:spcPts val="0"/>
        </a:spcBef>
        <a:spcAft>
          <a:spcPts val="0"/>
        </a:spcAft>
        <a:buClrTx/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14000"/>
        </a:lnSpc>
        <a:spcBef>
          <a:spcPts val="0"/>
        </a:spcBef>
        <a:spcAft>
          <a:spcPts val="0"/>
        </a:spcAft>
        <a:buClrTx/>
        <a:buFont typeface="Arial" panose="020B0604020202020204" pitchFamily="34" charset="0"/>
        <a:buNone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14000"/>
        </a:lnSpc>
        <a:spcBef>
          <a:spcPts val="0"/>
        </a:spcBef>
        <a:spcAft>
          <a:spcPts val="0"/>
        </a:spcAft>
        <a:buClrTx/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14000"/>
        </a:lnSpc>
        <a:spcBef>
          <a:spcPts val="0"/>
        </a:spcBef>
        <a:spcAft>
          <a:spcPts val="0"/>
        </a:spcAft>
        <a:buClrTx/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14000"/>
        </a:lnSpc>
        <a:spcBef>
          <a:spcPts val="0"/>
        </a:spcBef>
        <a:spcAft>
          <a:spcPts val="0"/>
        </a:spcAft>
        <a:buClrTx/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► </a:t>
            </a:r>
            <a:fld id="{ADA4DCD2-078D-4877-A171-2E28C4203CA8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DF16752E-1D2C-4B01-A3D8-18269D31E548}"/>
              </a:ext>
            </a:extLst>
          </p:cNvPr>
          <p:cNvSpPr txBox="1">
            <a:spLocks/>
          </p:cNvSpPr>
          <p:nvPr/>
        </p:nvSpPr>
        <p:spPr>
          <a:xfrm>
            <a:off x="646176" y="2514600"/>
            <a:ext cx="7851648" cy="1828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4000" b="1" i="0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100" i="0" u="none" strike="noStrike" kern="120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Code Lists</a:t>
            </a:r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D3FBB115-AB1F-4D61-B415-6EE40455E752}"/>
              </a:ext>
            </a:extLst>
          </p:cNvPr>
          <p:cNvSpPr txBox="1">
            <a:spLocks/>
          </p:cNvSpPr>
          <p:nvPr/>
        </p:nvSpPr>
        <p:spPr>
          <a:xfrm>
            <a:off x="533400" y="4307528"/>
            <a:ext cx="7854696" cy="1752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2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6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SMDG Meeting Paris, 11.-13.04.2018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15" descr="smdg logo small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429339"/>
            <a:ext cx="2260600" cy="615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			Guide lines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► </a:t>
            </a:r>
            <a:fld id="{ADA4DCD2-078D-4877-A171-2E28C4203CA8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20A1804-F09A-4EA5-A472-E569537ED36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indent="0">
              <a:buNone/>
            </a:pPr>
            <a:endParaRPr lang="de-DE" dirty="0"/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CF33C9B4-D330-4E98-80B2-91A0DDDF477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Guide </a:t>
            </a:r>
            <a:r>
              <a:rPr lang="de-DE" dirty="0" err="1"/>
              <a:t>lines</a:t>
            </a:r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FECF3C2-C51E-41C5-AFC5-8B1FBE633BC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Picture 15" descr="smdg logo small">
            <a:extLst>
              <a:ext uri="{FF2B5EF4-FFF2-40B4-BE49-F238E27FC236}">
                <a16:creationId xmlns:a16="http://schemas.microsoft.com/office/drawing/2014/main" id="{78FACCFF-4C01-4096-BCA7-ED30E8B31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412273"/>
            <a:ext cx="2260600" cy="615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03DA5498-A976-4C49-B459-C655197DB2A5}"/>
              </a:ext>
            </a:extLst>
          </p:cNvPr>
          <p:cNvSpPr txBox="1"/>
          <p:nvPr/>
        </p:nvSpPr>
        <p:spPr>
          <a:xfrm>
            <a:off x="1124712" y="2404872"/>
            <a:ext cx="71963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  <a:endParaRPr lang="de-DE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dirty="0"/>
              <a:t>Terminal code length: 3-6 alphanumeric </a:t>
            </a:r>
            <a:r>
              <a:rPr lang="en-US" dirty="0" smtClean="0"/>
              <a:t>characters</a:t>
            </a:r>
            <a:endParaRPr lang="en-US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Terminals of seaports</a:t>
            </a:r>
          </a:p>
          <a:p>
            <a:endParaRPr lang="en-US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dirty="0"/>
              <a:t>Codes for </a:t>
            </a:r>
            <a:r>
              <a:rPr lang="en-US" u="sng" dirty="0"/>
              <a:t>terminals</a:t>
            </a:r>
            <a:r>
              <a:rPr lang="en-US" dirty="0"/>
              <a:t> – not berth within terminal quay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UN/LOCODE </a:t>
            </a:r>
            <a:r>
              <a:rPr lang="de-DE" dirty="0" err="1"/>
              <a:t>for</a:t>
            </a:r>
            <a:r>
              <a:rPr lang="de-DE" dirty="0"/>
              <a:t> a terminal: </a:t>
            </a:r>
            <a:endParaRPr lang="de-DE" dirty="0" smtClean="0"/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endParaRPr lang="de-DE" dirty="0" smtClean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6DD76D6-201B-46E8-B444-232D9543AA8D}"/>
              </a:ext>
            </a:extLst>
          </p:cNvPr>
          <p:cNvSpPr txBox="1"/>
          <p:nvPr/>
        </p:nvSpPr>
        <p:spPr>
          <a:xfrm>
            <a:off x="6049109" y="4314092"/>
            <a:ext cx="363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5288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			</a:t>
            </a:r>
            <a:r>
              <a:rPr lang="en-GB" dirty="0" smtClean="0"/>
              <a:t>UN/LOCODE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► </a:t>
            </a:r>
            <a:fld id="{ADA4DCD2-078D-4877-A171-2E28C4203CA8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20A1804-F09A-4EA5-A472-E569537ED36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05510" y="2052637"/>
            <a:ext cx="7006290" cy="4211637"/>
          </a:xfrm>
        </p:spPr>
        <p:txBody>
          <a:bodyPr/>
          <a:lstStyle/>
          <a:p>
            <a:pPr indent="0">
              <a:buNone/>
            </a:pPr>
            <a:endParaRPr lang="de-DE" dirty="0"/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CF33C9B4-D330-4E98-80B2-91A0DDDF477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Leading code (first column) and alternative code (second column)</a:t>
            </a:r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FECF3C2-C51E-41C5-AFC5-8B1FBE633BC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Picture 15" descr="smdg logo small">
            <a:extLst>
              <a:ext uri="{FF2B5EF4-FFF2-40B4-BE49-F238E27FC236}">
                <a16:creationId xmlns:a16="http://schemas.microsoft.com/office/drawing/2014/main" id="{78FACCFF-4C01-4096-BCA7-ED30E8B31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412273"/>
            <a:ext cx="2260600" cy="615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03DA5498-A976-4C49-B459-C655197DB2A5}"/>
              </a:ext>
            </a:extLst>
          </p:cNvPr>
          <p:cNvSpPr txBox="1"/>
          <p:nvPr/>
        </p:nvSpPr>
        <p:spPr>
          <a:xfrm>
            <a:off x="1705510" y="2404872"/>
            <a:ext cx="661553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Leading </a:t>
            </a:r>
            <a:r>
              <a:rPr lang="en-US" dirty="0" smtClean="0"/>
              <a:t>UN/LOCODE….</a:t>
            </a:r>
            <a:r>
              <a:rPr lang="en-US" dirty="0"/>
              <a:t>options:</a:t>
            </a:r>
            <a:endParaRPr lang="de-DE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342900" indent="-342900">
              <a:buFont typeface="+mj-lt"/>
              <a:buAutoNum type="alphaLcParenR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UN/LOCODE the terminal itself </a:t>
            </a:r>
            <a:r>
              <a:rPr lang="en-US" dirty="0" smtClean="0"/>
              <a:t>prefers</a:t>
            </a:r>
            <a:br>
              <a:rPr lang="en-US" dirty="0" smtClean="0"/>
            </a:br>
            <a:endParaRPr lang="en-US" dirty="0"/>
          </a:p>
          <a:p>
            <a:pPr marL="342900" indent="-342900">
              <a:buFont typeface="+mj-lt"/>
              <a:buAutoNum type="alphaLcParenR"/>
            </a:pPr>
            <a:r>
              <a:rPr lang="en-US" dirty="0"/>
              <a:t>The UN/LOCODE the party requesting a terminal code </a:t>
            </a:r>
            <a:r>
              <a:rPr lang="en-US" dirty="0" smtClean="0"/>
              <a:t>proposes</a:t>
            </a:r>
            <a:br>
              <a:rPr lang="en-US" dirty="0" smtClean="0"/>
            </a:br>
            <a:endParaRPr lang="en-US" dirty="0"/>
          </a:p>
          <a:p>
            <a:pPr marL="342900" lvl="0" indent="-342900">
              <a:buFont typeface="+mj-lt"/>
              <a:buAutoNum type="alphaLcParenR"/>
            </a:pPr>
            <a:r>
              <a:rPr lang="en-US" dirty="0"/>
              <a:t>The most “common” </a:t>
            </a:r>
            <a:r>
              <a:rPr lang="en-US" dirty="0" smtClean="0"/>
              <a:t>UN/LOCODE</a:t>
            </a:r>
          </a:p>
          <a:p>
            <a:pPr marL="342900" lvl="0" indent="-342900">
              <a:buFont typeface="+mj-lt"/>
              <a:buAutoNum type="alphaLcParenR"/>
            </a:pPr>
            <a:endParaRPr lang="en-US" dirty="0"/>
          </a:p>
          <a:p>
            <a:pPr marL="342900" lvl="0" indent="-342900">
              <a:buFont typeface="+mj-lt"/>
              <a:buAutoNum type="alphaLcParenR"/>
            </a:pPr>
            <a:r>
              <a:rPr lang="en-US" dirty="0" smtClean="0"/>
              <a:t>The </a:t>
            </a:r>
            <a:r>
              <a:rPr lang="en-US" dirty="0"/>
              <a:t>metropolitan UN/LOCODE (high administration level)</a:t>
            </a:r>
          </a:p>
          <a:p>
            <a:pPr marL="342900" lvl="0" indent="-342900">
              <a:buFont typeface="+mj-lt"/>
              <a:buAutoNum type="alphaLcParenR"/>
            </a:pPr>
            <a:endParaRPr lang="de-DE" dirty="0"/>
          </a:p>
          <a:p>
            <a:pPr marL="342900" indent="-342900">
              <a:buFont typeface="+mj-lt"/>
              <a:buAutoNum type="alphaLcParenR"/>
            </a:pPr>
            <a:r>
              <a:rPr lang="en-US" dirty="0"/>
              <a:t>The municipal UN/LOCODE (lower administration level) </a:t>
            </a:r>
          </a:p>
          <a:p>
            <a:endParaRPr lang="de-DE" dirty="0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FD51CD13-F49B-4F03-B0DC-3E57A30FC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931" y="1783119"/>
            <a:ext cx="947737" cy="995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796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			</a:t>
            </a:r>
            <a:r>
              <a:rPr lang="en-GB" dirty="0" smtClean="0"/>
              <a:t>UN/LOCODE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► </a:t>
            </a:r>
            <a:fld id="{ADA4DCD2-078D-4877-A171-2E28C4203CA8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20A1804-F09A-4EA5-A472-E569537ED36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05510" y="2052637"/>
            <a:ext cx="7006290" cy="4211637"/>
          </a:xfrm>
        </p:spPr>
        <p:txBody>
          <a:bodyPr/>
          <a:lstStyle/>
          <a:p>
            <a:pPr indent="0">
              <a:buNone/>
            </a:pPr>
            <a:endParaRPr lang="de-DE" dirty="0"/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CF33C9B4-D330-4E98-80B2-91A0DDDF477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Leading code (first column) and alternative code (second column)</a:t>
            </a:r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FECF3C2-C51E-41C5-AFC5-8B1FBE633BC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Picture 15" descr="smdg logo small">
            <a:extLst>
              <a:ext uri="{FF2B5EF4-FFF2-40B4-BE49-F238E27FC236}">
                <a16:creationId xmlns:a16="http://schemas.microsoft.com/office/drawing/2014/main" id="{78FACCFF-4C01-4096-BCA7-ED30E8B31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412273"/>
            <a:ext cx="2260600" cy="615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03DA5498-A976-4C49-B459-C655197DB2A5}"/>
              </a:ext>
            </a:extLst>
          </p:cNvPr>
          <p:cNvSpPr txBox="1"/>
          <p:nvPr/>
        </p:nvSpPr>
        <p:spPr>
          <a:xfrm>
            <a:off x="1705510" y="2404872"/>
            <a:ext cx="661553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Leading </a:t>
            </a:r>
            <a:r>
              <a:rPr lang="en-US" dirty="0" smtClean="0"/>
              <a:t>UN/LOCODE….</a:t>
            </a:r>
            <a:r>
              <a:rPr lang="en-US" dirty="0"/>
              <a:t>options:</a:t>
            </a:r>
            <a:endParaRPr lang="de-DE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342900" indent="-342900">
              <a:buFont typeface="+mj-lt"/>
              <a:buAutoNum type="alphaLcParenR"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he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UN/LOCODE the terminal itself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prefers</a:t>
            </a:r>
            <a:br>
              <a:rPr lang="en-US" dirty="0" smtClean="0">
                <a:solidFill>
                  <a:schemeClr val="bg1">
                    <a:lumMod val="95000"/>
                  </a:schemeClr>
                </a:solidFill>
              </a:rPr>
            </a:br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The UN/LOCODE the party requesting a terminal code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proposes</a:t>
            </a:r>
            <a:br>
              <a:rPr lang="en-US" dirty="0" smtClean="0">
                <a:solidFill>
                  <a:schemeClr val="bg1">
                    <a:lumMod val="95000"/>
                  </a:schemeClr>
                </a:solidFill>
              </a:rPr>
            </a:br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The most “common”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UN/LOCODE</a:t>
            </a:r>
          </a:p>
          <a:p>
            <a:pPr marL="342900" lvl="0" indent="-342900">
              <a:buFont typeface="+mj-lt"/>
              <a:buAutoNum type="alphaLcParenR"/>
            </a:pPr>
            <a:endParaRPr lang="en-US" dirty="0"/>
          </a:p>
          <a:p>
            <a:pPr marL="342900" lvl="0" indent="-342900">
              <a:buFont typeface="+mj-lt"/>
              <a:buAutoNum type="alphaLcParenR"/>
            </a:pPr>
            <a:r>
              <a:rPr lang="en-US" dirty="0" smtClean="0"/>
              <a:t>The </a:t>
            </a:r>
            <a:r>
              <a:rPr lang="en-US" dirty="0"/>
              <a:t>metropolitan UN/LOCODE (high administration level)</a:t>
            </a:r>
          </a:p>
          <a:p>
            <a:pPr marL="342900" lvl="0" indent="-342900">
              <a:buFont typeface="+mj-lt"/>
              <a:buAutoNum type="alphaLcParenR"/>
            </a:pPr>
            <a:endParaRPr lang="de-DE" dirty="0"/>
          </a:p>
          <a:p>
            <a:pPr marL="342900" indent="-342900">
              <a:buFont typeface="+mj-lt"/>
              <a:buAutoNum type="alphaLcParenR"/>
            </a:pPr>
            <a:r>
              <a:rPr lang="en-US" dirty="0"/>
              <a:t>The municipal UN/LOCODE (lower administration level) </a:t>
            </a:r>
          </a:p>
          <a:p>
            <a:endParaRPr lang="de-DE" dirty="0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FD51CD13-F49B-4F03-B0DC-3E57A30FC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931" y="1783119"/>
            <a:ext cx="947737" cy="995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440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				Codes Lists:  Agenda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► </a:t>
            </a:r>
            <a:fld id="{ADA4DCD2-078D-4877-A171-2E28C4203CA8}" type="slidenum">
              <a:rPr lang="de-DE" smtClean="0"/>
              <a:pPr/>
              <a:t>13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1745672" y="1367999"/>
            <a:ext cx="6966127" cy="4896275"/>
          </a:xfrm>
        </p:spPr>
        <p:txBody>
          <a:bodyPr/>
          <a:lstStyle/>
          <a:p>
            <a:r>
              <a:rPr lang="en-GB" dirty="0"/>
              <a:t>Overview Codes Lists</a:t>
            </a:r>
          </a:p>
          <a:p>
            <a:endParaRPr lang="en-GB" dirty="0"/>
          </a:p>
          <a:p>
            <a:r>
              <a:rPr lang="en-GB" dirty="0"/>
              <a:t>Terminal Facilities </a:t>
            </a:r>
            <a:r>
              <a:rPr lang="en-GB" dirty="0" smtClean="0"/>
              <a:t>List / UN/LOCODE’s</a:t>
            </a:r>
            <a:endParaRPr lang="en-GB" dirty="0"/>
          </a:p>
          <a:p>
            <a:endParaRPr lang="en-GB" dirty="0"/>
          </a:p>
          <a:p>
            <a:r>
              <a:rPr lang="en-GB" b="1" dirty="0"/>
              <a:t>Handling Code List / Codes for special properties (grades</a:t>
            </a:r>
            <a:r>
              <a:rPr lang="en-GB" b="1" dirty="0" smtClean="0"/>
              <a:t>)</a:t>
            </a:r>
            <a:endParaRPr lang="en-GB" b="1" dirty="0"/>
          </a:p>
          <a:p>
            <a:pPr marL="0" indent="0">
              <a:buNone/>
            </a:pPr>
            <a:r>
              <a:rPr lang="en-GB" dirty="0" smtClean="0"/>
              <a:t>  </a:t>
            </a:r>
            <a:r>
              <a:rPr lang="en-GB" dirty="0" smtClean="0">
                <a:sym typeface="Wingdings" panose="05000000000000000000" pitchFamily="2" charset="2"/>
              </a:rPr>
              <a:t> see presentation from Heidi </a:t>
            </a:r>
            <a:r>
              <a:rPr lang="en-GB" dirty="0">
                <a:sym typeface="Wingdings" panose="05000000000000000000" pitchFamily="2" charset="2"/>
              </a:rPr>
              <a:t>S</a:t>
            </a:r>
            <a:r>
              <a:rPr lang="en-GB" dirty="0" smtClean="0">
                <a:sym typeface="Wingdings" panose="05000000000000000000" pitchFamily="2" charset="2"/>
              </a:rPr>
              <a:t>temler</a:t>
            </a:r>
            <a:endParaRPr lang="en-GB" dirty="0"/>
          </a:p>
        </p:txBody>
      </p:sp>
      <p:pic>
        <p:nvPicPr>
          <p:cNvPr id="5" name="Picture 15" descr="smdg logo small">
            <a:extLst>
              <a:ext uri="{FF2B5EF4-FFF2-40B4-BE49-F238E27FC236}">
                <a16:creationId xmlns:a16="http://schemas.microsoft.com/office/drawing/2014/main" id="{B8494AAF-F447-4BE1-9513-E7E33911C1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428546"/>
            <a:ext cx="2260600" cy="615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585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				Codes Lists:  Agenda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► </a:t>
            </a:r>
            <a:fld id="{ADA4DCD2-078D-4877-A171-2E28C4203CA8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1745672" y="1367999"/>
            <a:ext cx="6966127" cy="4896275"/>
          </a:xfrm>
        </p:spPr>
        <p:txBody>
          <a:bodyPr/>
          <a:lstStyle/>
          <a:p>
            <a:r>
              <a:rPr lang="en-GB" dirty="0"/>
              <a:t>Overview Codes Lists</a:t>
            </a:r>
          </a:p>
          <a:p>
            <a:endParaRPr lang="en-GB" dirty="0"/>
          </a:p>
          <a:p>
            <a:r>
              <a:rPr lang="en-GB" dirty="0"/>
              <a:t>Terminal Facilities </a:t>
            </a:r>
            <a:r>
              <a:rPr lang="en-GB" dirty="0" smtClean="0"/>
              <a:t>List / UN/LOCODEs</a:t>
            </a:r>
            <a:endParaRPr lang="en-GB" dirty="0"/>
          </a:p>
          <a:p>
            <a:endParaRPr lang="en-GB" dirty="0"/>
          </a:p>
          <a:p>
            <a:r>
              <a:rPr lang="en-GB" dirty="0"/>
              <a:t>Handling </a:t>
            </a:r>
            <a:r>
              <a:rPr lang="en-GB" dirty="0" smtClean="0"/>
              <a:t>Codes / Codes for special properties (grades)</a:t>
            </a:r>
            <a:endParaRPr lang="en-GB" dirty="0"/>
          </a:p>
          <a:p>
            <a:endParaRPr lang="en-GB" dirty="0"/>
          </a:p>
          <a:p>
            <a:r>
              <a:rPr lang="en-GB" dirty="0"/>
              <a:t>Liner Codes List</a:t>
            </a:r>
          </a:p>
          <a:p>
            <a:endParaRPr lang="en-GB" dirty="0"/>
          </a:p>
          <a:p>
            <a:r>
              <a:rPr lang="en-GB" dirty="0"/>
              <a:t>BIC codes / </a:t>
            </a:r>
            <a:r>
              <a:rPr lang="en-GB" dirty="0" err="1"/>
              <a:t>Locodes</a:t>
            </a:r>
            <a:r>
              <a:rPr lang="en-GB" dirty="0"/>
              <a:t> (</a:t>
            </a:r>
            <a:r>
              <a:rPr lang="en-GB" dirty="0" smtClean="0"/>
              <a:t>Depot Codes </a:t>
            </a:r>
            <a:r>
              <a:rPr lang="en-GB" dirty="0"/>
              <a:t>List)</a:t>
            </a:r>
          </a:p>
        </p:txBody>
      </p:sp>
      <p:pic>
        <p:nvPicPr>
          <p:cNvPr id="5" name="Picture 15" descr="smdg logo small">
            <a:extLst>
              <a:ext uri="{FF2B5EF4-FFF2-40B4-BE49-F238E27FC236}">
                <a16:creationId xmlns:a16="http://schemas.microsoft.com/office/drawing/2014/main" id="{B8494AAF-F447-4BE1-9513-E7E33911C1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428546"/>
            <a:ext cx="2260600" cy="615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348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			SMDG Code Lists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► </a:t>
            </a:r>
            <a:fld id="{ADA4DCD2-078D-4877-A171-2E28C4203CA8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FECF3C2-C51E-41C5-AFC5-8B1FBE633BC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Picture 15" descr="smdg logo small">
            <a:extLst>
              <a:ext uri="{FF2B5EF4-FFF2-40B4-BE49-F238E27FC236}">
                <a16:creationId xmlns:a16="http://schemas.microsoft.com/office/drawing/2014/main" id="{78FACCFF-4C01-4096-BCA7-ED30E8B31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412273"/>
            <a:ext cx="2260600" cy="615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59EC149B-5A3B-4C47-96A0-69E0967D2A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93" t="11106" r="10577" b="56154"/>
          <a:stretch/>
        </p:blipFill>
        <p:spPr bwMode="auto">
          <a:xfrm>
            <a:off x="1763688" y="1340488"/>
            <a:ext cx="5882952" cy="222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id="{9E8B12AD-64A6-43ED-9EC3-2C43E6E69A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08" b="10506"/>
          <a:stretch/>
        </p:blipFill>
        <p:spPr bwMode="auto">
          <a:xfrm>
            <a:off x="1157883" y="3581997"/>
            <a:ext cx="7094562" cy="2610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feil nach unten 6">
            <a:extLst>
              <a:ext uri="{FF2B5EF4-FFF2-40B4-BE49-F238E27FC236}">
                <a16:creationId xmlns:a16="http://schemas.microsoft.com/office/drawing/2014/main" id="{F5AA862B-509B-46D0-904A-C99332BDC716}"/>
              </a:ext>
            </a:extLst>
          </p:cNvPr>
          <p:cNvSpPr/>
          <p:nvPr/>
        </p:nvSpPr>
        <p:spPr>
          <a:xfrm>
            <a:off x="5220072" y="2377440"/>
            <a:ext cx="648072" cy="2020824"/>
          </a:xfrm>
          <a:prstGeom prst="downArrow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0A574D0D-7F7F-4F3E-920F-D513E24DDB79}"/>
              </a:ext>
            </a:extLst>
          </p:cNvPr>
          <p:cNvSpPr/>
          <p:nvPr/>
        </p:nvSpPr>
        <p:spPr>
          <a:xfrm>
            <a:off x="4873752" y="1773936"/>
            <a:ext cx="1261872" cy="713232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8CF23778-4113-4BDD-8C87-A2946CAC3F1C}"/>
              </a:ext>
            </a:extLst>
          </p:cNvPr>
          <p:cNvSpPr/>
          <p:nvPr/>
        </p:nvSpPr>
        <p:spPr>
          <a:xfrm>
            <a:off x="3191256" y="5138928"/>
            <a:ext cx="2514600" cy="378584"/>
          </a:xfrm>
          <a:prstGeom prst="ellipse">
            <a:avLst/>
          </a:prstGeom>
          <a:noFill/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0623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			Terminal Facilities List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► </a:t>
            </a:r>
            <a:fld id="{ADA4DCD2-078D-4877-A171-2E28C4203CA8}" type="slidenum">
              <a:rPr lang="de-DE" smtClean="0"/>
              <a:pPr/>
              <a:t>4</a:t>
            </a:fld>
            <a:endParaRPr lang="de-DE" dirty="0"/>
          </a:p>
        </p:txBody>
      </p:sp>
      <p:pic>
        <p:nvPicPr>
          <p:cNvPr id="13" name="Bildplatzhalter 12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0" b="2050"/>
          <a:stretch>
            <a:fillRect/>
          </a:stretch>
        </p:blipFill>
        <p:spPr>
          <a:xfrm>
            <a:off x="599068" y="1390107"/>
            <a:ext cx="8280400" cy="4718050"/>
          </a:xfrm>
        </p:spPr>
      </p:pic>
      <p:sp>
        <p:nvSpPr>
          <p:cNvPr id="12" name="Textplatzhalt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Picture 15" descr="smdg logo small">
            <a:extLst>
              <a:ext uri="{FF2B5EF4-FFF2-40B4-BE49-F238E27FC236}">
                <a16:creationId xmlns:a16="http://schemas.microsoft.com/office/drawing/2014/main" id="{78FACCFF-4C01-4096-BCA7-ED30E8B31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412273"/>
            <a:ext cx="2260600" cy="615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444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			Terminal Facilities List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► </a:t>
            </a:r>
            <a:fld id="{ADA4DCD2-078D-4877-A171-2E28C4203CA8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4F081AFA-528A-4AAB-A76E-3F8938705A3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691640" y="2427541"/>
            <a:ext cx="7020160" cy="690563"/>
          </a:xfrm>
        </p:spPr>
        <p:txBody>
          <a:bodyPr/>
          <a:lstStyle/>
          <a:p>
            <a:pPr indent="0">
              <a:buNone/>
            </a:pPr>
            <a:r>
              <a:rPr lang="en-US" b="1" dirty="0"/>
              <a:t>Unique by a combination of UN/LOCODE and Terminal Code		  	</a:t>
            </a:r>
            <a:r>
              <a:rPr lang="en-US" dirty="0"/>
              <a:t>	</a:t>
            </a:r>
            <a:endParaRPr lang="de-DE" dirty="0"/>
          </a:p>
          <a:p>
            <a:pPr indent="0">
              <a:buNone/>
            </a:pPr>
            <a:endParaRPr lang="en-US" b="1" dirty="0"/>
          </a:p>
          <a:p>
            <a:endParaRPr lang="de-DE" dirty="0"/>
          </a:p>
          <a:p>
            <a:pPr indent="0">
              <a:buNone/>
            </a:pPr>
            <a:endParaRPr lang="de-DE" dirty="0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289FAE37-D0D1-4E77-BABD-22F955E86EC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define</a:t>
            </a:r>
            <a:r>
              <a:rPr lang="de-DE" dirty="0"/>
              <a:t> a </a:t>
            </a:r>
            <a:r>
              <a:rPr lang="de-DE" dirty="0" err="1"/>
              <a:t>particular</a:t>
            </a:r>
            <a:r>
              <a:rPr lang="de-DE" dirty="0"/>
              <a:t> terminal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codes</a:t>
            </a:r>
            <a:r>
              <a:rPr lang="de-DE" dirty="0"/>
              <a:t>?</a:t>
            </a:r>
          </a:p>
          <a:p>
            <a:endParaRPr lang="de-DE" dirty="0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0CED30D2-9F10-4358-A71F-2723D9FB724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5" name="Picture 15" descr="smdg logo small">
            <a:extLst>
              <a:ext uri="{FF2B5EF4-FFF2-40B4-BE49-F238E27FC236}">
                <a16:creationId xmlns:a16="http://schemas.microsoft.com/office/drawing/2014/main" id="{78FACCFF-4C01-4096-BCA7-ED30E8B31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412273"/>
            <a:ext cx="2260600" cy="615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10FDE211-9DC5-4B6F-9D32-288D958AF16F}"/>
              </a:ext>
            </a:extLst>
          </p:cNvPr>
          <p:cNvSpPr txBox="1"/>
          <p:nvPr/>
        </p:nvSpPr>
        <p:spPr>
          <a:xfrm>
            <a:off x="2055151" y="3660675"/>
            <a:ext cx="1771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UN/LOCODE:</a:t>
            </a:r>
            <a:endParaRPr lang="de-DE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A87CC43-6F8C-40F2-88C7-0CB5E37A341A}"/>
              </a:ext>
            </a:extLst>
          </p:cNvPr>
          <p:cNvSpPr txBox="1"/>
          <p:nvPr/>
        </p:nvSpPr>
        <p:spPr>
          <a:xfrm>
            <a:off x="3309241" y="4514088"/>
            <a:ext cx="1259640" cy="54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26473F8B-2303-4005-87BE-6295A2D55BB1}"/>
              </a:ext>
            </a:extLst>
          </p:cNvPr>
          <p:cNvSpPr txBox="1"/>
          <p:nvPr/>
        </p:nvSpPr>
        <p:spPr>
          <a:xfrm>
            <a:off x="3786732" y="3649454"/>
            <a:ext cx="1259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RULED</a:t>
            </a:r>
            <a:endParaRPr lang="de-DE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BFE46EB5-DDA6-4F63-BBDC-6A8CD95777B5}"/>
              </a:ext>
            </a:extLst>
          </p:cNvPr>
          <p:cNvSpPr txBox="1"/>
          <p:nvPr/>
        </p:nvSpPr>
        <p:spPr>
          <a:xfrm>
            <a:off x="259380" y="5394960"/>
            <a:ext cx="1259640" cy="54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26A39B7C-8DD0-4D2F-BCC2-1B72CD014F58}"/>
              </a:ext>
            </a:extLst>
          </p:cNvPr>
          <p:cNvSpPr txBox="1"/>
          <p:nvPr/>
        </p:nvSpPr>
        <p:spPr>
          <a:xfrm>
            <a:off x="5068008" y="3649454"/>
            <a:ext cx="1924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Terminal code:</a:t>
            </a:r>
            <a:endParaRPr lang="de-DE" dirty="0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BCB11F61-69F3-463C-A69C-E6A794DE97E4}"/>
              </a:ext>
            </a:extLst>
          </p:cNvPr>
          <p:cNvSpPr txBox="1"/>
          <p:nvPr/>
        </p:nvSpPr>
        <p:spPr>
          <a:xfrm>
            <a:off x="6884944" y="3649454"/>
            <a:ext cx="705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PLP</a:t>
            </a:r>
            <a:endParaRPr lang="de-D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C45DF873-8C76-4EDB-AF1D-5699FB03E3DF}"/>
              </a:ext>
            </a:extLst>
          </p:cNvPr>
          <p:cNvSpPr txBox="1"/>
          <p:nvPr/>
        </p:nvSpPr>
        <p:spPr>
          <a:xfrm>
            <a:off x="2736288" y="4825211"/>
            <a:ext cx="1259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LOC+11+</a:t>
            </a:r>
            <a:endParaRPr lang="de-DE" dirty="0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89211D57-1DFB-4F7E-B7FF-EB662451FCDC}"/>
              </a:ext>
            </a:extLst>
          </p:cNvPr>
          <p:cNvSpPr txBox="1"/>
          <p:nvPr/>
        </p:nvSpPr>
        <p:spPr>
          <a:xfrm>
            <a:off x="3748224" y="4825211"/>
            <a:ext cx="1259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RULED</a:t>
            </a:r>
            <a:endParaRPr lang="de-DE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D2FF761F-155A-4D4F-9D66-216EB0E2D5A5}"/>
              </a:ext>
            </a:extLst>
          </p:cNvPr>
          <p:cNvSpPr txBox="1"/>
          <p:nvPr/>
        </p:nvSpPr>
        <p:spPr>
          <a:xfrm>
            <a:off x="4524148" y="4825715"/>
            <a:ext cx="87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PLP</a:t>
            </a:r>
            <a:endParaRPr lang="de-DE" dirty="0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532BB18D-B35E-424E-B758-7BF83404EC60}"/>
              </a:ext>
            </a:extLst>
          </p:cNvPr>
          <p:cNvSpPr txBox="1"/>
          <p:nvPr/>
        </p:nvSpPr>
        <p:spPr>
          <a:xfrm>
            <a:off x="5110906" y="4820112"/>
            <a:ext cx="2119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:TERMINALS:306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98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5" grpId="0"/>
      <p:bldP spid="17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			UN/LOCODE’s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► </a:t>
            </a:r>
            <a:fld id="{ADA4DCD2-078D-4877-A171-2E28C4203CA8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20A1804-F09A-4EA5-A472-E569537ED36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691640" y="2052637"/>
            <a:ext cx="7020160" cy="4211637"/>
          </a:xfrm>
        </p:spPr>
        <p:txBody>
          <a:bodyPr/>
          <a:lstStyle/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r>
              <a:rPr lang="en-US" dirty="0"/>
              <a:t>metropolitan UN/LOCODE versus </a:t>
            </a:r>
            <a:r>
              <a:rPr lang="en-US" dirty="0" smtClean="0"/>
              <a:t>municipal UN/LOCODE</a:t>
            </a:r>
            <a:endParaRPr lang="en-US" dirty="0"/>
          </a:p>
          <a:p>
            <a:pPr indent="0">
              <a:buNone/>
            </a:pPr>
            <a:endParaRPr lang="de-DE" dirty="0"/>
          </a:p>
          <a:p>
            <a:pPr lvl="0"/>
            <a:r>
              <a:rPr lang="en-US" dirty="0"/>
              <a:t>UN/LOCODE’s for </a:t>
            </a:r>
            <a:r>
              <a:rPr lang="en-US" dirty="0" smtClean="0"/>
              <a:t>ports </a:t>
            </a:r>
            <a:r>
              <a:rPr lang="en-US" dirty="0"/>
              <a:t>versus </a:t>
            </a:r>
            <a:r>
              <a:rPr lang="en-US" dirty="0" smtClean="0"/>
              <a:t>terminals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… </a:t>
            </a:r>
            <a:endParaRPr lang="de-DE" dirty="0"/>
          </a:p>
          <a:p>
            <a:pPr indent="0">
              <a:buNone/>
            </a:pPr>
            <a:r>
              <a:rPr lang="en-US" dirty="0"/>
              <a:t> </a:t>
            </a:r>
            <a:endParaRPr lang="de-DE" dirty="0"/>
          </a:p>
          <a:p>
            <a:pPr indent="0">
              <a:buNone/>
            </a:pPr>
            <a:r>
              <a:rPr lang="en-US" dirty="0"/>
              <a:t> </a:t>
            </a:r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CF33C9B4-D330-4E98-80B2-91A0DDDF477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One terminal – different UN/LOCODE‘s </a:t>
            </a:r>
            <a:endParaRPr lang="de-DE" dirty="0"/>
          </a:p>
          <a:p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FECF3C2-C51E-41C5-AFC5-8B1FBE633BC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Picture 15" descr="smdg logo small">
            <a:extLst>
              <a:ext uri="{FF2B5EF4-FFF2-40B4-BE49-F238E27FC236}">
                <a16:creationId xmlns:a16="http://schemas.microsoft.com/office/drawing/2014/main" id="{78FACCFF-4C01-4096-BCA7-ED30E8B31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412273"/>
            <a:ext cx="2260600" cy="615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756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			Terminal Facilities List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► </a:t>
            </a:r>
            <a:fld id="{ADA4DCD2-078D-4877-A171-2E28C4203CA8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20A1804-F09A-4EA5-A472-E569537ED36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/>
            <a:endParaRPr lang="en-US" dirty="0"/>
          </a:p>
          <a:p>
            <a:pPr marL="285750" indent="-285750"/>
            <a:endParaRPr lang="en-US" dirty="0"/>
          </a:p>
          <a:p>
            <a:pPr marL="285750" indent="-285750"/>
            <a:r>
              <a:rPr lang="en-US" dirty="0"/>
              <a:t>alternative UN/LOCODE introduced</a:t>
            </a:r>
          </a:p>
          <a:p>
            <a:pPr marL="285750" indent="-285750"/>
            <a:endParaRPr lang="en-US" dirty="0"/>
          </a:p>
          <a:p>
            <a:pPr marL="285750" indent="-285750"/>
            <a:r>
              <a:rPr lang="en-US" dirty="0"/>
              <a:t>filled in on request</a:t>
            </a:r>
            <a:endParaRPr lang="de-DE" dirty="0"/>
          </a:p>
          <a:p>
            <a:pPr indent="0">
              <a:buNone/>
            </a:pPr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CF33C9B4-D330-4E98-80B2-91A0DDDF477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Measures:</a:t>
            </a:r>
            <a:endParaRPr lang="de-DE" dirty="0"/>
          </a:p>
          <a:p>
            <a:endParaRPr lang="de-DE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B92DE103-CE83-4806-AC38-075D5E2E8EE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Picture 15" descr="smdg logo small">
            <a:extLst>
              <a:ext uri="{FF2B5EF4-FFF2-40B4-BE49-F238E27FC236}">
                <a16:creationId xmlns:a16="http://schemas.microsoft.com/office/drawing/2014/main" id="{78FACCFF-4C01-4096-BCA7-ED30E8B31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412273"/>
            <a:ext cx="2260600" cy="615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2BE017D-FE71-4729-8177-79B5DFD4A8DB}"/>
              </a:ext>
            </a:extLst>
          </p:cNvPr>
          <p:cNvPicPr/>
          <p:nvPr/>
        </p:nvPicPr>
        <p:blipFill rotWithShape="1">
          <a:blip r:embed="rId4"/>
          <a:srcRect r="26385"/>
          <a:stretch/>
        </p:blipFill>
        <p:spPr bwMode="auto">
          <a:xfrm>
            <a:off x="431800" y="4722184"/>
            <a:ext cx="8280000" cy="13037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7" name="Ellipse 16">
            <a:extLst>
              <a:ext uri="{FF2B5EF4-FFF2-40B4-BE49-F238E27FC236}">
                <a16:creationId xmlns:a16="http://schemas.microsoft.com/office/drawing/2014/main" id="{E276070D-49B3-43B7-A015-CA50E448D8A0}"/>
              </a:ext>
            </a:extLst>
          </p:cNvPr>
          <p:cNvSpPr/>
          <p:nvPr/>
        </p:nvSpPr>
        <p:spPr>
          <a:xfrm>
            <a:off x="1161288" y="4636009"/>
            <a:ext cx="978408" cy="493776"/>
          </a:xfrm>
          <a:prstGeom prst="ellipse">
            <a:avLst/>
          </a:prstGeom>
          <a:noFill/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12D6944F-9879-42C1-A424-B1D026C41ADB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727656" y="1833325"/>
            <a:ext cx="2296288" cy="2060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66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GB" dirty="0"/>
              <a:t>Agenda		Special case: Chinese ports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► </a:t>
            </a:r>
            <a:fld id="{ADA4DCD2-078D-4877-A171-2E28C4203CA8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20A1804-F09A-4EA5-A472-E569537ED36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indent="0">
              <a:buNone/>
            </a:pPr>
            <a:endParaRPr lang="de-DE" dirty="0"/>
          </a:p>
          <a:p>
            <a:pPr indent="0">
              <a:buNone/>
            </a:pPr>
            <a:endParaRPr lang="en-US" dirty="0"/>
          </a:p>
          <a:p>
            <a:r>
              <a:rPr lang="en-US" dirty="0"/>
              <a:t>Split up the codes for metropolitan areas  (e.g. Shanghai - CNSHA)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3 codes</a:t>
            </a:r>
            <a:endParaRPr lang="de-DE" dirty="0"/>
          </a:p>
          <a:p>
            <a:pPr lvl="4"/>
            <a:r>
              <a:rPr lang="en-US" dirty="0"/>
              <a:t>airport, port and </a:t>
            </a:r>
            <a:r>
              <a:rPr lang="en-US" dirty="0" smtClean="0"/>
              <a:t>one for the metropolitan </a:t>
            </a:r>
            <a:r>
              <a:rPr lang="en-US" dirty="0"/>
              <a:t>region</a:t>
            </a:r>
            <a:endParaRPr lang="de-DE" dirty="0"/>
          </a:p>
          <a:p>
            <a:pPr lvl="4"/>
            <a:r>
              <a:rPr lang="en-US" dirty="0"/>
              <a:t>old UN/LOCODE’s are now assigned to the airports</a:t>
            </a:r>
          </a:p>
          <a:p>
            <a:pPr lvl="1"/>
            <a:endParaRPr lang="de-DE" dirty="0"/>
          </a:p>
          <a:p>
            <a:pPr marL="216000" lvl="1" indent="0">
              <a:buNone/>
            </a:pPr>
            <a:endParaRPr lang="de-DE" dirty="0"/>
          </a:p>
          <a:p>
            <a:pPr lvl="0"/>
            <a:r>
              <a:rPr lang="en-US" dirty="0"/>
              <a:t>For shipping industry: </a:t>
            </a:r>
          </a:p>
          <a:p>
            <a:pPr lvl="4"/>
            <a:r>
              <a:rPr lang="en-US" dirty="0"/>
              <a:t>metropolitan code - including port (e.g. CNSGH)</a:t>
            </a:r>
          </a:p>
          <a:p>
            <a:pPr lvl="4"/>
            <a:r>
              <a:rPr lang="en-US" dirty="0"/>
              <a:t>port (CNSHG)</a:t>
            </a:r>
            <a:endParaRPr lang="de-DE" dirty="0"/>
          </a:p>
          <a:p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CF33C9B4-D330-4E98-80B2-91A0DDDF477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Change of  Chinese UNLOCODE’s: </a:t>
            </a:r>
          </a:p>
          <a:p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FECF3C2-C51E-41C5-AFC5-8B1FBE633BC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Picture 15" descr="smdg logo small">
            <a:extLst>
              <a:ext uri="{FF2B5EF4-FFF2-40B4-BE49-F238E27FC236}">
                <a16:creationId xmlns:a16="http://schemas.microsoft.com/office/drawing/2014/main" id="{78FACCFF-4C01-4096-BCA7-ED30E8B31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412273"/>
            <a:ext cx="2260600" cy="615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552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			</a:t>
            </a:r>
            <a:r>
              <a:rPr lang="en-GB" dirty="0" smtClean="0"/>
              <a:t>Chinese Un/LOCODES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► </a:t>
            </a:r>
            <a:fld id="{ADA4DCD2-078D-4877-A171-2E28C4203CA8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02AF1354-F4BE-4990-9908-5C5B62CB0F7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err="1" smtClean="0"/>
              <a:t>Examples</a:t>
            </a:r>
            <a:endParaRPr lang="de-DE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383A40A3-91C8-4854-A260-5ACC705AC6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Picture 15" descr="smdg logo small">
            <a:extLst>
              <a:ext uri="{FF2B5EF4-FFF2-40B4-BE49-F238E27FC236}">
                <a16:creationId xmlns:a16="http://schemas.microsoft.com/office/drawing/2014/main" id="{78FACCFF-4C01-4096-BCA7-ED30E8B31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412273"/>
            <a:ext cx="2260600" cy="615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254" y="1871999"/>
            <a:ext cx="7696429" cy="470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33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6 Master deutsch_PPT_EUROGATE">
  <a:themeElements>
    <a:clrScheme name="EUROGATE">
      <a:dk1>
        <a:srgbClr val="5F5F5F"/>
      </a:dk1>
      <a:lt1>
        <a:sysClr val="window" lastClr="FFFFFF"/>
      </a:lt1>
      <a:dk2>
        <a:srgbClr val="0064AD"/>
      </a:dk2>
      <a:lt2>
        <a:srgbClr val="C9E8F8"/>
      </a:lt2>
      <a:accent1>
        <a:srgbClr val="0064AD"/>
      </a:accent1>
      <a:accent2>
        <a:srgbClr val="C9E8F8"/>
      </a:accent2>
      <a:accent3>
        <a:srgbClr val="154194"/>
      </a:accent3>
      <a:accent4>
        <a:srgbClr val="E42312"/>
      </a:accent4>
      <a:accent5>
        <a:srgbClr val="003859"/>
      </a:accent5>
      <a:accent6>
        <a:srgbClr val="9D0D15"/>
      </a:accent6>
      <a:hlink>
        <a:srgbClr val="5F5F5F"/>
      </a:hlink>
      <a:folHlink>
        <a:srgbClr val="5F5F5F"/>
      </a:folHlink>
    </a:clrScheme>
    <a:fontScheme name="EUROG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2016 Master deutsch_PPT_EUROGATE</Template>
  <TotalTime>0</TotalTime>
  <Words>589</Words>
  <Application>Microsoft Office PowerPoint</Application>
  <PresentationFormat>Bildschirmpräsentation (4:3)</PresentationFormat>
  <Paragraphs>189</Paragraphs>
  <Slides>13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Calibri</vt:lpstr>
      <vt:lpstr>Times New Roman</vt:lpstr>
      <vt:lpstr>Wingdings</vt:lpstr>
      <vt:lpstr>2016 Master deutsch_PPT_EUROGATE</vt:lpstr>
      <vt:lpstr>PowerPoint-Präsentation</vt:lpstr>
      <vt:lpstr>    Codes Lists:  Agenda</vt:lpstr>
      <vt:lpstr>Agenda   SMDG Code Lists</vt:lpstr>
      <vt:lpstr>Agenda   Terminal Facilities List</vt:lpstr>
      <vt:lpstr>Agenda   Terminal Facilities List</vt:lpstr>
      <vt:lpstr>Agenda   UN/LOCODE’s</vt:lpstr>
      <vt:lpstr>Agenda   Terminal Facilities List</vt:lpstr>
      <vt:lpstr>Agenda  Special case: Chinese ports</vt:lpstr>
      <vt:lpstr>Agenda   Chinese Un/LOCODES</vt:lpstr>
      <vt:lpstr>Agenda   Guide lines</vt:lpstr>
      <vt:lpstr>Agenda   UN/LOCODE</vt:lpstr>
      <vt:lpstr>Agenda   UN/LOCODE</vt:lpstr>
      <vt:lpstr>    Codes Lists:  Agenda</vt:lpstr>
    </vt:vector>
  </TitlesOfParts>
  <Company>Eurogate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EUROGATE:  The Leading Shipping-Line Independent Container Terminal Network in Europe</dc:title>
  <dc:creator>Drönner, Jasmin</dc:creator>
  <cp:lastModifiedBy>Drönner, Jasmin</cp:lastModifiedBy>
  <cp:revision>292</cp:revision>
  <dcterms:created xsi:type="dcterms:W3CDTF">2016-10-19T18:57:28Z</dcterms:created>
  <dcterms:modified xsi:type="dcterms:W3CDTF">2018-04-24T07:11:56Z</dcterms:modified>
</cp:coreProperties>
</file>